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2" roundtripDataSignature="AMtx7mg01DciGXKdwSELYC7/LnrLihZkM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B9ED51BA-645C-47D8-97AC-314A693260C9}">
  <a:tblStyle styleId="{B9ED51BA-645C-47D8-97AC-314A693260C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677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978385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1" name="Google Shape;3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0" name="Google Shape;48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1" name="Google Shape;481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6" name="Google Shape;486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7" name="Google Shape;487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3" name="Google Shape;49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4" name="Google Shape;49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3" name="Google Shape;503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4" name="Google Shape;504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5" name="Google Shape;51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6" name="Google Shape;516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3" name="Google Shape;52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4" name="Google Shape;524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9" name="Google Shape;39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0" name="Google Shape;400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8" name="Google Shape;40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9" name="Google Shape;40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70c549290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8" name="Google Shape;418;g370c549290f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9" name="Google Shape;419;g370c549290f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7" name="Google Shape;427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8" name="Google Shape;428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7" name="Google Shape;43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8" name="Google Shape;438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5" name="Google Shape;445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6" name="Google Shape;446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8" name="Google Shape;458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0" name="Google Shape;47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22"/>
          <p:cNvGrpSpPr/>
          <p:nvPr/>
        </p:nvGrpSpPr>
        <p:grpSpPr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69" name="Google Shape;69;p22"/>
            <p:cNvCxnSpPr/>
            <p:nvPr/>
          </p:nvCxnSpPr>
          <p:spPr>
            <a:xfrm>
              <a:off x="610194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34509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0" name="Google Shape;70;p22"/>
            <p:cNvCxnSpPr/>
            <p:nvPr/>
          </p:nvCxnSpPr>
          <p:spPr>
            <a:xfrm>
              <a:off x="1829332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34509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1" name="Google Shape;71;p22"/>
            <p:cNvCxnSpPr/>
            <p:nvPr/>
          </p:nvCxnSpPr>
          <p:spPr>
            <a:xfrm>
              <a:off x="3048470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34509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2" name="Google Shape;72;p22"/>
            <p:cNvCxnSpPr/>
            <p:nvPr/>
          </p:nvCxnSpPr>
          <p:spPr>
            <a:xfrm>
              <a:off x="4267608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34509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3" name="Google Shape;73;p22"/>
            <p:cNvCxnSpPr/>
            <p:nvPr/>
          </p:nvCxnSpPr>
          <p:spPr>
            <a:xfrm>
              <a:off x="5486746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34509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4" name="Google Shape;74;p22"/>
            <p:cNvCxnSpPr/>
            <p:nvPr/>
          </p:nvCxnSpPr>
          <p:spPr>
            <a:xfrm>
              <a:off x="6705884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34509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5" name="Google Shape;75;p22"/>
            <p:cNvCxnSpPr/>
            <p:nvPr/>
          </p:nvCxnSpPr>
          <p:spPr>
            <a:xfrm>
              <a:off x="7925022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34509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6" name="Google Shape;76;p22"/>
            <p:cNvCxnSpPr/>
            <p:nvPr/>
          </p:nvCxnSpPr>
          <p:spPr>
            <a:xfrm>
              <a:off x="9144160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34509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7" name="Google Shape;77;p22"/>
            <p:cNvCxnSpPr/>
            <p:nvPr/>
          </p:nvCxnSpPr>
          <p:spPr>
            <a:xfrm>
              <a:off x="10363298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34509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8" name="Google Shape;78;p22"/>
            <p:cNvCxnSpPr/>
            <p:nvPr/>
          </p:nvCxnSpPr>
          <p:spPr>
            <a:xfrm>
              <a:off x="11582436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34509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9" name="Google Shape;79;p22"/>
            <p:cNvCxnSpPr/>
            <p:nvPr/>
          </p:nvCxnSpPr>
          <p:spPr>
            <a:xfrm>
              <a:off x="2819" y="386485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34509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0" name="Google Shape;80;p22"/>
            <p:cNvCxnSpPr/>
            <p:nvPr/>
          </p:nvCxnSpPr>
          <p:spPr>
            <a:xfrm>
              <a:off x="2819" y="1611181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34509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1" name="Google Shape;81;p22"/>
            <p:cNvCxnSpPr/>
            <p:nvPr/>
          </p:nvCxnSpPr>
          <p:spPr>
            <a:xfrm>
              <a:off x="2819" y="2835877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34509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2" name="Google Shape;82;p22"/>
            <p:cNvCxnSpPr/>
            <p:nvPr/>
          </p:nvCxnSpPr>
          <p:spPr>
            <a:xfrm>
              <a:off x="2819" y="4060573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34509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3" name="Google Shape;83;p22"/>
            <p:cNvCxnSpPr/>
            <p:nvPr/>
          </p:nvCxnSpPr>
          <p:spPr>
            <a:xfrm>
              <a:off x="2819" y="5285269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34509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4" name="Google Shape;84;p22"/>
            <p:cNvCxnSpPr/>
            <p:nvPr/>
          </p:nvCxnSpPr>
          <p:spPr>
            <a:xfrm>
              <a:off x="2819" y="6509965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34509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85" name="Google Shape;85;p22"/>
            <p:cNvGrpSpPr/>
            <p:nvPr/>
          </p:nvGrpSpPr>
          <p:grpSpPr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86" name="Google Shape;86;p22"/>
              <p:cNvCxnSpPr/>
              <p:nvPr/>
            </p:nvCxnSpPr>
            <p:spPr>
              <a:xfrm>
                <a:off x="225425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3450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7" name="Google Shape;87;p22"/>
              <p:cNvCxnSpPr/>
              <p:nvPr/>
            </p:nvCxnSpPr>
            <p:spPr>
              <a:xfrm>
                <a:off x="1449154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3450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8" name="Google Shape;88;p22"/>
              <p:cNvCxnSpPr/>
              <p:nvPr/>
            </p:nvCxnSpPr>
            <p:spPr>
              <a:xfrm>
                <a:off x="2665982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3450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9" name="Google Shape;89;p22"/>
              <p:cNvCxnSpPr/>
              <p:nvPr/>
            </p:nvCxnSpPr>
            <p:spPr>
              <a:xfrm>
                <a:off x="3885119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3450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0" name="Google Shape;90;p22"/>
              <p:cNvCxnSpPr/>
              <p:nvPr/>
            </p:nvCxnSpPr>
            <p:spPr>
              <a:xfrm>
                <a:off x="5106502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3450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grpSp>
            <p:nvGrpSpPr>
              <p:cNvPr id="91" name="Google Shape;91;p22"/>
              <p:cNvGrpSpPr/>
              <p:nvPr/>
            </p:nvGrpSpPr>
            <p:grpSpPr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92" name="Google Shape;92;p22"/>
                <p:cNvCxnSpPr/>
                <p:nvPr/>
              </p:nvCxnSpPr>
              <p:spPr>
                <a:xfrm>
                  <a:off x="6327885" y="0"/>
                  <a:ext cx="5864115" cy="5898673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34509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93" name="Google Shape;93;p22"/>
                <p:cNvCxnSpPr/>
                <p:nvPr/>
              </p:nvCxnSpPr>
              <p:spPr>
                <a:xfrm>
                  <a:off x="7549268" y="0"/>
                  <a:ext cx="4642732" cy="467242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34509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94" name="Google Shape;94;p22"/>
                <p:cNvCxnSpPr/>
                <p:nvPr/>
              </p:nvCxnSpPr>
              <p:spPr>
                <a:xfrm>
                  <a:off x="8772997" y="0"/>
                  <a:ext cx="3419003" cy="345674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34509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95" name="Google Shape;95;p22"/>
                <p:cNvCxnSpPr/>
                <p:nvPr/>
              </p:nvCxnSpPr>
              <p:spPr>
                <a:xfrm>
                  <a:off x="9982200" y="0"/>
                  <a:ext cx="2209800" cy="222646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34509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96" name="Google Shape;96;p22"/>
                <p:cNvCxnSpPr/>
                <p:nvPr/>
              </p:nvCxnSpPr>
              <p:spPr>
                <a:xfrm>
                  <a:off x="11199019" y="0"/>
                  <a:ext cx="992981" cy="100250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34509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97" name="Google Shape;97;p22"/>
              <p:cNvCxnSpPr/>
              <p:nvPr/>
            </p:nvCxnSpPr>
            <p:spPr>
              <a:xfrm rot="10800000">
                <a:off x="-1" y="1012053"/>
                <a:ext cx="5828811" cy="58459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3450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8" name="Google Shape;98;p22"/>
              <p:cNvCxnSpPr/>
              <p:nvPr/>
            </p:nvCxnSpPr>
            <p:spPr>
              <a:xfrm rot="10800000">
                <a:off x="-1" y="2227340"/>
                <a:ext cx="4614781" cy="4630658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3450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9" name="Google Shape;99;p22"/>
              <p:cNvCxnSpPr/>
              <p:nvPr/>
            </p:nvCxnSpPr>
            <p:spPr>
              <a:xfrm rot="10800000">
                <a:off x="-1" y="3432149"/>
                <a:ext cx="3398419" cy="3425849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3450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0" name="Google Shape;100;p22"/>
              <p:cNvCxnSpPr/>
              <p:nvPr/>
            </p:nvCxnSpPr>
            <p:spPr>
              <a:xfrm rot="10800000">
                <a:off x="-1" y="4651431"/>
                <a:ext cx="2196496" cy="2206567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3450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1" name="Google Shape;101;p22"/>
              <p:cNvCxnSpPr/>
              <p:nvPr/>
            </p:nvCxnSpPr>
            <p:spPr>
              <a:xfrm rot="10800000">
                <a:off x="-1" y="5864453"/>
                <a:ext cx="987003" cy="9935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3450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02" name="Google Shape;102;p22"/>
            <p:cNvGrpSpPr/>
            <p:nvPr/>
          </p:nvGrpSpPr>
          <p:grpSpPr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03" name="Google Shape;103;p22"/>
              <p:cNvCxnSpPr/>
              <p:nvPr/>
            </p:nvCxnSpPr>
            <p:spPr>
              <a:xfrm>
                <a:off x="225425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3450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4" name="Google Shape;104;p22"/>
              <p:cNvCxnSpPr/>
              <p:nvPr/>
            </p:nvCxnSpPr>
            <p:spPr>
              <a:xfrm>
                <a:off x="1449154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3450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5" name="Google Shape;105;p22"/>
              <p:cNvCxnSpPr/>
              <p:nvPr/>
            </p:nvCxnSpPr>
            <p:spPr>
              <a:xfrm>
                <a:off x="2665982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3450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6" name="Google Shape;106;p22"/>
              <p:cNvCxnSpPr/>
              <p:nvPr/>
            </p:nvCxnSpPr>
            <p:spPr>
              <a:xfrm>
                <a:off x="3885119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3450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7" name="Google Shape;107;p22"/>
              <p:cNvCxnSpPr/>
              <p:nvPr/>
            </p:nvCxnSpPr>
            <p:spPr>
              <a:xfrm>
                <a:off x="5150644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3450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grpSp>
            <p:nvGrpSpPr>
              <p:cNvPr id="108" name="Google Shape;108;p22"/>
              <p:cNvGrpSpPr/>
              <p:nvPr/>
            </p:nvGrpSpPr>
            <p:grpSpPr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09" name="Google Shape;109;p22"/>
                <p:cNvCxnSpPr/>
                <p:nvPr/>
              </p:nvCxnSpPr>
              <p:spPr>
                <a:xfrm>
                  <a:off x="6327885" y="0"/>
                  <a:ext cx="5864115" cy="5898673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34509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110" name="Google Shape;110;p22"/>
                <p:cNvCxnSpPr/>
                <p:nvPr/>
              </p:nvCxnSpPr>
              <p:spPr>
                <a:xfrm>
                  <a:off x="7549268" y="0"/>
                  <a:ext cx="4642732" cy="467242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34509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111" name="Google Shape;111;p22"/>
                <p:cNvCxnSpPr/>
                <p:nvPr/>
              </p:nvCxnSpPr>
              <p:spPr>
                <a:xfrm>
                  <a:off x="8772997" y="0"/>
                  <a:ext cx="3419003" cy="345674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34509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112" name="Google Shape;112;p22"/>
                <p:cNvCxnSpPr/>
                <p:nvPr/>
              </p:nvCxnSpPr>
              <p:spPr>
                <a:xfrm>
                  <a:off x="9982200" y="0"/>
                  <a:ext cx="2209800" cy="222646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34509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113" name="Google Shape;113;p22"/>
                <p:cNvCxnSpPr/>
                <p:nvPr/>
              </p:nvCxnSpPr>
              <p:spPr>
                <a:xfrm>
                  <a:off x="11199019" y="0"/>
                  <a:ext cx="992981" cy="100250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34509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114" name="Google Shape;114;p22"/>
              <p:cNvCxnSpPr/>
              <p:nvPr/>
            </p:nvCxnSpPr>
            <p:spPr>
              <a:xfrm rot="10800000">
                <a:off x="-1" y="1012053"/>
                <a:ext cx="5828811" cy="58459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3450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5" name="Google Shape;115;p22"/>
              <p:cNvCxnSpPr/>
              <p:nvPr/>
            </p:nvCxnSpPr>
            <p:spPr>
              <a:xfrm rot="10800000">
                <a:off x="-1" y="2227340"/>
                <a:ext cx="4614781" cy="4630658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3450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6" name="Google Shape;116;p22"/>
              <p:cNvCxnSpPr/>
              <p:nvPr/>
            </p:nvCxnSpPr>
            <p:spPr>
              <a:xfrm rot="10800000">
                <a:off x="-1" y="3432149"/>
                <a:ext cx="3398419" cy="3425849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3450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7" name="Google Shape;117;p22"/>
              <p:cNvCxnSpPr/>
              <p:nvPr/>
            </p:nvCxnSpPr>
            <p:spPr>
              <a:xfrm rot="10800000">
                <a:off x="-1" y="4651431"/>
                <a:ext cx="2196496" cy="2206567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3450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8" name="Google Shape;118;p22"/>
              <p:cNvCxnSpPr/>
              <p:nvPr/>
            </p:nvCxnSpPr>
            <p:spPr>
              <a:xfrm rot="10800000">
                <a:off x="-1" y="5864453"/>
                <a:ext cx="987003" cy="9935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3450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119" name="Google Shape;119;p22"/>
          <p:cNvSpPr txBox="1">
            <a:spLocks noGrp="1"/>
          </p:cNvSpPr>
          <p:nvPr>
            <p:ph type="ctrTitle"/>
          </p:nvPr>
        </p:nvSpPr>
        <p:spPr>
          <a:xfrm>
            <a:off x="1293845" y="1909346"/>
            <a:ext cx="9604310" cy="3383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7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cap="none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2"/>
          <p:cNvSpPr txBox="1">
            <a:spLocks noGrp="1"/>
          </p:cNvSpPr>
          <p:nvPr>
            <p:ph type="subTitle" idx="1"/>
          </p:nvPr>
        </p:nvSpPr>
        <p:spPr>
          <a:xfrm>
            <a:off x="1293845" y="5432564"/>
            <a:ext cx="960431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rgbClr val="A43E27"/>
                </a:solidFill>
              </a:defRPr>
            </a:lvl1pPr>
            <a:lvl2pPr lvl="1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121" name="Google Shape;121;p22"/>
          <p:cNvCxnSpPr/>
          <p:nvPr/>
        </p:nvCxnSpPr>
        <p:spPr>
          <a:xfrm>
            <a:off x="1295400" y="5294175"/>
            <a:ext cx="96012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1"/>
          <p:cNvSpPr txBox="1"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3E2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31"/>
          <p:cNvSpPr txBox="1">
            <a:spLocks noGrp="1"/>
          </p:cNvSpPr>
          <p:nvPr>
            <p:ph type="body" idx="1"/>
          </p:nvPr>
        </p:nvSpPr>
        <p:spPr>
          <a:xfrm rot="5400000">
            <a:off x="4191001" y="-914400"/>
            <a:ext cx="3809999" cy="9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31"/>
          <p:cNvSpPr txBox="1">
            <a:spLocks noGrp="1"/>
          </p:cNvSpPr>
          <p:nvPr>
            <p:ph type="ftr" idx="11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31"/>
          <p:cNvSpPr txBox="1">
            <a:spLocks noGrp="1"/>
          </p:cNvSpPr>
          <p:nvPr>
            <p:ph type="dt" idx="10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31"/>
          <p:cNvSpPr txBox="1">
            <a:spLocks noGrp="1"/>
          </p:cNvSpPr>
          <p:nvPr>
            <p:ph type="sldNum" idx="12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2"/>
          <p:cNvSpPr txBox="1">
            <a:spLocks noGrp="1"/>
          </p:cNvSpPr>
          <p:nvPr>
            <p:ph type="title"/>
          </p:nvPr>
        </p:nvSpPr>
        <p:spPr>
          <a:xfrm rot="5400000">
            <a:off x="7170997" y="2296885"/>
            <a:ext cx="5301343" cy="168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3E2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32"/>
          <p:cNvSpPr txBox="1">
            <a:spLocks noGrp="1"/>
          </p:cNvSpPr>
          <p:nvPr>
            <p:ph type="body" idx="1"/>
          </p:nvPr>
        </p:nvSpPr>
        <p:spPr>
          <a:xfrm rot="5400000">
            <a:off x="2438400" y="-653144"/>
            <a:ext cx="5301343" cy="7587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32"/>
          <p:cNvSpPr txBox="1">
            <a:spLocks noGrp="1"/>
          </p:cNvSpPr>
          <p:nvPr>
            <p:ph type="ftr" idx="11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32"/>
          <p:cNvSpPr txBox="1">
            <a:spLocks noGrp="1"/>
          </p:cNvSpPr>
          <p:nvPr>
            <p:ph type="dt" idx="10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32"/>
          <p:cNvSpPr txBox="1">
            <a:spLocks noGrp="1"/>
          </p:cNvSpPr>
          <p:nvPr>
            <p:ph type="sldNum" idx="12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 txBox="1"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3E2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3"/>
          <p:cNvSpPr txBox="1">
            <a:spLocks noGrp="1"/>
          </p:cNvSpPr>
          <p:nvPr>
            <p:ph type="body" idx="1"/>
          </p:nvPr>
        </p:nvSpPr>
        <p:spPr>
          <a:xfrm>
            <a:off x="1295400" y="1981201"/>
            <a:ext cx="9601200" cy="380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3"/>
          <p:cNvSpPr txBox="1">
            <a:spLocks noGrp="1"/>
          </p:cNvSpPr>
          <p:nvPr>
            <p:ph type="dt" idx="10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3"/>
          <p:cNvSpPr txBox="1">
            <a:spLocks noGrp="1"/>
          </p:cNvSpPr>
          <p:nvPr>
            <p:ph type="sldNum" idx="12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7" name="Google Shape;127;p23"/>
          <p:cNvSpPr txBox="1"/>
          <p:nvPr/>
        </p:nvSpPr>
        <p:spPr>
          <a:xfrm>
            <a:off x="594360" y="6272881"/>
            <a:ext cx="661111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3F27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A43F27"/>
                </a:solidFill>
                <a:latin typeface="Arial"/>
                <a:ea typeface="Arial"/>
                <a:cs typeface="Arial"/>
                <a:sym typeface="Arial"/>
              </a:rPr>
              <a:t>Sudoku Champs, 2025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p23" descr="Logic Masters India - Wikipedi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74731" y="6270444"/>
            <a:ext cx="453881" cy="547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gradFill>
          <a:gsLst>
            <a:gs pos="0">
              <a:schemeClr val="accent1"/>
            </a:gs>
            <a:gs pos="97000">
              <a:srgbClr val="AF4329"/>
            </a:gs>
            <a:gs pos="100000">
              <a:srgbClr val="AF432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24"/>
          <p:cNvGrpSpPr/>
          <p:nvPr/>
        </p:nvGrpSpPr>
        <p:grpSpPr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31" name="Google Shape;131;p24"/>
            <p:cNvCxnSpPr/>
            <p:nvPr/>
          </p:nvCxnSpPr>
          <p:spPr>
            <a:xfrm>
              <a:off x="610194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2" name="Google Shape;132;p24"/>
            <p:cNvCxnSpPr/>
            <p:nvPr/>
          </p:nvCxnSpPr>
          <p:spPr>
            <a:xfrm>
              <a:off x="1829332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3" name="Google Shape;133;p24"/>
            <p:cNvCxnSpPr/>
            <p:nvPr/>
          </p:nvCxnSpPr>
          <p:spPr>
            <a:xfrm>
              <a:off x="3048470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4" name="Google Shape;134;p24"/>
            <p:cNvCxnSpPr/>
            <p:nvPr/>
          </p:nvCxnSpPr>
          <p:spPr>
            <a:xfrm>
              <a:off x="4267608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5" name="Google Shape;135;p24"/>
            <p:cNvCxnSpPr/>
            <p:nvPr/>
          </p:nvCxnSpPr>
          <p:spPr>
            <a:xfrm>
              <a:off x="5486746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6" name="Google Shape;136;p24"/>
            <p:cNvCxnSpPr/>
            <p:nvPr/>
          </p:nvCxnSpPr>
          <p:spPr>
            <a:xfrm>
              <a:off x="6705884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7" name="Google Shape;137;p24"/>
            <p:cNvCxnSpPr/>
            <p:nvPr/>
          </p:nvCxnSpPr>
          <p:spPr>
            <a:xfrm>
              <a:off x="7925022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8" name="Google Shape;138;p24"/>
            <p:cNvCxnSpPr/>
            <p:nvPr/>
          </p:nvCxnSpPr>
          <p:spPr>
            <a:xfrm>
              <a:off x="9144160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9" name="Google Shape;139;p24"/>
            <p:cNvCxnSpPr/>
            <p:nvPr/>
          </p:nvCxnSpPr>
          <p:spPr>
            <a:xfrm>
              <a:off x="10363298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0" name="Google Shape;140;p24"/>
            <p:cNvCxnSpPr/>
            <p:nvPr/>
          </p:nvCxnSpPr>
          <p:spPr>
            <a:xfrm>
              <a:off x="11582436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1" name="Google Shape;141;p24"/>
            <p:cNvCxnSpPr/>
            <p:nvPr/>
          </p:nvCxnSpPr>
          <p:spPr>
            <a:xfrm>
              <a:off x="2819" y="386485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2" name="Google Shape;142;p24"/>
            <p:cNvCxnSpPr/>
            <p:nvPr/>
          </p:nvCxnSpPr>
          <p:spPr>
            <a:xfrm>
              <a:off x="2819" y="1611181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3" name="Google Shape;143;p24"/>
            <p:cNvCxnSpPr/>
            <p:nvPr/>
          </p:nvCxnSpPr>
          <p:spPr>
            <a:xfrm>
              <a:off x="2819" y="2835877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4" name="Google Shape;144;p24"/>
            <p:cNvCxnSpPr/>
            <p:nvPr/>
          </p:nvCxnSpPr>
          <p:spPr>
            <a:xfrm>
              <a:off x="2819" y="4060573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5" name="Google Shape;145;p24"/>
            <p:cNvCxnSpPr/>
            <p:nvPr/>
          </p:nvCxnSpPr>
          <p:spPr>
            <a:xfrm>
              <a:off x="2819" y="5285269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6" name="Google Shape;146;p24"/>
            <p:cNvCxnSpPr/>
            <p:nvPr/>
          </p:nvCxnSpPr>
          <p:spPr>
            <a:xfrm>
              <a:off x="2819" y="6509965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147" name="Google Shape;147;p24"/>
            <p:cNvGrpSpPr/>
            <p:nvPr/>
          </p:nvGrpSpPr>
          <p:grpSpPr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48" name="Google Shape;148;p24"/>
              <p:cNvCxnSpPr/>
              <p:nvPr/>
            </p:nvCxnSpPr>
            <p:spPr>
              <a:xfrm>
                <a:off x="225425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9" name="Google Shape;149;p24"/>
              <p:cNvCxnSpPr/>
              <p:nvPr/>
            </p:nvCxnSpPr>
            <p:spPr>
              <a:xfrm>
                <a:off x="1449154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0" name="Google Shape;150;p24"/>
              <p:cNvCxnSpPr/>
              <p:nvPr/>
            </p:nvCxnSpPr>
            <p:spPr>
              <a:xfrm>
                <a:off x="2665982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1" name="Google Shape;151;p24"/>
              <p:cNvCxnSpPr/>
              <p:nvPr/>
            </p:nvCxnSpPr>
            <p:spPr>
              <a:xfrm>
                <a:off x="3885119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2" name="Google Shape;152;p24"/>
              <p:cNvCxnSpPr/>
              <p:nvPr/>
            </p:nvCxnSpPr>
            <p:spPr>
              <a:xfrm>
                <a:off x="5106502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grpSp>
            <p:nvGrpSpPr>
              <p:cNvPr id="153" name="Google Shape;153;p24"/>
              <p:cNvGrpSpPr/>
              <p:nvPr/>
            </p:nvGrpSpPr>
            <p:grpSpPr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54" name="Google Shape;154;p24"/>
                <p:cNvCxnSpPr/>
                <p:nvPr/>
              </p:nvCxnSpPr>
              <p:spPr>
                <a:xfrm>
                  <a:off x="6327885" y="0"/>
                  <a:ext cx="5864115" cy="5898673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313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155" name="Google Shape;155;p24"/>
                <p:cNvCxnSpPr/>
                <p:nvPr/>
              </p:nvCxnSpPr>
              <p:spPr>
                <a:xfrm>
                  <a:off x="7549268" y="0"/>
                  <a:ext cx="4642732" cy="467242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313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156" name="Google Shape;156;p24"/>
                <p:cNvCxnSpPr/>
                <p:nvPr/>
              </p:nvCxnSpPr>
              <p:spPr>
                <a:xfrm>
                  <a:off x="8772997" y="0"/>
                  <a:ext cx="3419003" cy="345674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313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157" name="Google Shape;157;p24"/>
                <p:cNvCxnSpPr/>
                <p:nvPr/>
              </p:nvCxnSpPr>
              <p:spPr>
                <a:xfrm>
                  <a:off x="9982200" y="0"/>
                  <a:ext cx="2209800" cy="222646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313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158" name="Google Shape;158;p24"/>
                <p:cNvCxnSpPr/>
                <p:nvPr/>
              </p:nvCxnSpPr>
              <p:spPr>
                <a:xfrm>
                  <a:off x="11199019" y="0"/>
                  <a:ext cx="992981" cy="100250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313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159" name="Google Shape;159;p24"/>
              <p:cNvCxnSpPr/>
              <p:nvPr/>
            </p:nvCxnSpPr>
            <p:spPr>
              <a:xfrm rot="10800000">
                <a:off x="-1" y="1012053"/>
                <a:ext cx="5828811" cy="58459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0" name="Google Shape;160;p24"/>
              <p:cNvCxnSpPr/>
              <p:nvPr/>
            </p:nvCxnSpPr>
            <p:spPr>
              <a:xfrm rot="10800000">
                <a:off x="-1" y="2227340"/>
                <a:ext cx="4614781" cy="4630658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1" name="Google Shape;161;p24"/>
              <p:cNvCxnSpPr/>
              <p:nvPr/>
            </p:nvCxnSpPr>
            <p:spPr>
              <a:xfrm rot="10800000">
                <a:off x="-1" y="3432149"/>
                <a:ext cx="3398419" cy="3425849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2" name="Google Shape;162;p24"/>
              <p:cNvCxnSpPr/>
              <p:nvPr/>
            </p:nvCxnSpPr>
            <p:spPr>
              <a:xfrm rot="10800000">
                <a:off x="-1" y="4651431"/>
                <a:ext cx="2196496" cy="2206567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3" name="Google Shape;163;p24"/>
              <p:cNvCxnSpPr/>
              <p:nvPr/>
            </p:nvCxnSpPr>
            <p:spPr>
              <a:xfrm rot="10800000">
                <a:off x="-1" y="5864453"/>
                <a:ext cx="987003" cy="9935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64" name="Google Shape;164;p24"/>
            <p:cNvGrpSpPr/>
            <p:nvPr/>
          </p:nvGrpSpPr>
          <p:grpSpPr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65" name="Google Shape;165;p24"/>
              <p:cNvCxnSpPr/>
              <p:nvPr/>
            </p:nvCxnSpPr>
            <p:spPr>
              <a:xfrm>
                <a:off x="225425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6" name="Google Shape;166;p24"/>
              <p:cNvCxnSpPr/>
              <p:nvPr/>
            </p:nvCxnSpPr>
            <p:spPr>
              <a:xfrm>
                <a:off x="1449154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7" name="Google Shape;167;p24"/>
              <p:cNvCxnSpPr/>
              <p:nvPr/>
            </p:nvCxnSpPr>
            <p:spPr>
              <a:xfrm>
                <a:off x="2665982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8" name="Google Shape;168;p24"/>
              <p:cNvCxnSpPr/>
              <p:nvPr/>
            </p:nvCxnSpPr>
            <p:spPr>
              <a:xfrm>
                <a:off x="3885119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9" name="Google Shape;169;p24"/>
              <p:cNvCxnSpPr/>
              <p:nvPr/>
            </p:nvCxnSpPr>
            <p:spPr>
              <a:xfrm>
                <a:off x="5150644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grpSp>
            <p:nvGrpSpPr>
              <p:cNvPr id="170" name="Google Shape;170;p24"/>
              <p:cNvGrpSpPr/>
              <p:nvPr/>
            </p:nvGrpSpPr>
            <p:grpSpPr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71" name="Google Shape;171;p24"/>
                <p:cNvCxnSpPr/>
                <p:nvPr/>
              </p:nvCxnSpPr>
              <p:spPr>
                <a:xfrm>
                  <a:off x="6327885" y="0"/>
                  <a:ext cx="5864115" cy="5898673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313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172" name="Google Shape;172;p24"/>
                <p:cNvCxnSpPr/>
                <p:nvPr/>
              </p:nvCxnSpPr>
              <p:spPr>
                <a:xfrm>
                  <a:off x="7549268" y="0"/>
                  <a:ext cx="4642732" cy="467242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313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173" name="Google Shape;173;p24"/>
                <p:cNvCxnSpPr/>
                <p:nvPr/>
              </p:nvCxnSpPr>
              <p:spPr>
                <a:xfrm>
                  <a:off x="8772997" y="0"/>
                  <a:ext cx="3419003" cy="345674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313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174" name="Google Shape;174;p24"/>
                <p:cNvCxnSpPr/>
                <p:nvPr/>
              </p:nvCxnSpPr>
              <p:spPr>
                <a:xfrm>
                  <a:off x="9982200" y="0"/>
                  <a:ext cx="2209800" cy="222646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313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175" name="Google Shape;175;p24"/>
                <p:cNvCxnSpPr/>
                <p:nvPr/>
              </p:nvCxnSpPr>
              <p:spPr>
                <a:xfrm>
                  <a:off x="11199019" y="0"/>
                  <a:ext cx="992981" cy="100250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313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176" name="Google Shape;176;p24"/>
              <p:cNvCxnSpPr/>
              <p:nvPr/>
            </p:nvCxnSpPr>
            <p:spPr>
              <a:xfrm rot="10800000">
                <a:off x="-1" y="1012053"/>
                <a:ext cx="5828811" cy="58459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7" name="Google Shape;177;p24"/>
              <p:cNvCxnSpPr/>
              <p:nvPr/>
            </p:nvCxnSpPr>
            <p:spPr>
              <a:xfrm rot="10800000">
                <a:off x="-1" y="2227340"/>
                <a:ext cx="4614781" cy="4630658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8" name="Google Shape;178;p24"/>
              <p:cNvCxnSpPr/>
              <p:nvPr/>
            </p:nvCxnSpPr>
            <p:spPr>
              <a:xfrm rot="10800000">
                <a:off x="-1" y="3432149"/>
                <a:ext cx="3398419" cy="3425849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9" name="Google Shape;179;p24"/>
              <p:cNvCxnSpPr/>
              <p:nvPr/>
            </p:nvCxnSpPr>
            <p:spPr>
              <a:xfrm rot="10800000">
                <a:off x="-1" y="4651431"/>
                <a:ext cx="2196496" cy="2206567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0" name="Google Shape;180;p24"/>
              <p:cNvCxnSpPr/>
              <p:nvPr/>
            </p:nvCxnSpPr>
            <p:spPr>
              <a:xfrm rot="10800000">
                <a:off x="-1" y="5864453"/>
                <a:ext cx="987003" cy="9935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181" name="Google Shape;181;p24"/>
          <p:cNvSpPr txBox="1"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4"/>
          <p:cNvSpPr txBox="1"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183" name="Google Shape;183;p24"/>
          <p:cNvCxnSpPr/>
          <p:nvPr/>
        </p:nvCxnSpPr>
        <p:spPr>
          <a:xfrm>
            <a:off x="1295400" y="5294175"/>
            <a:ext cx="9601200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5"/>
          <p:cNvSpPr txBox="1"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3E2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5"/>
          <p:cNvSpPr txBox="1">
            <a:spLocks noGrp="1"/>
          </p:cNvSpPr>
          <p:nvPr>
            <p:ph type="body" idx="1"/>
          </p:nvPr>
        </p:nvSpPr>
        <p:spPr>
          <a:xfrm>
            <a:off x="1295400" y="1981199"/>
            <a:ext cx="4572000" cy="381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▪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▪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▪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87" name="Google Shape;187;p25"/>
          <p:cNvSpPr txBox="1">
            <a:spLocks noGrp="1"/>
          </p:cNvSpPr>
          <p:nvPr>
            <p:ph type="body" idx="2"/>
          </p:nvPr>
        </p:nvSpPr>
        <p:spPr>
          <a:xfrm>
            <a:off x="6324600" y="1981199"/>
            <a:ext cx="4572000" cy="381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▪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▪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▪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88" name="Google Shape;188;p25"/>
          <p:cNvSpPr txBox="1">
            <a:spLocks noGrp="1"/>
          </p:cNvSpPr>
          <p:nvPr>
            <p:ph type="ftr" idx="11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5"/>
          <p:cNvSpPr txBox="1">
            <a:spLocks noGrp="1"/>
          </p:cNvSpPr>
          <p:nvPr>
            <p:ph type="dt" idx="10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5"/>
          <p:cNvSpPr txBox="1">
            <a:spLocks noGrp="1"/>
          </p:cNvSpPr>
          <p:nvPr>
            <p:ph type="sldNum" idx="12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6"/>
          <p:cNvSpPr txBox="1"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3E2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6"/>
          <p:cNvSpPr txBox="1">
            <a:spLocks noGrp="1"/>
          </p:cNvSpPr>
          <p:nvPr>
            <p:ph type="body" idx="1"/>
          </p:nvPr>
        </p:nvSpPr>
        <p:spPr>
          <a:xfrm>
            <a:off x="1295400" y="1818322"/>
            <a:ext cx="4572000" cy="64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4" name="Google Shape;194;p26"/>
          <p:cNvSpPr txBox="1">
            <a:spLocks noGrp="1"/>
          </p:cNvSpPr>
          <p:nvPr>
            <p:ph type="body" idx="2"/>
          </p:nvPr>
        </p:nvSpPr>
        <p:spPr>
          <a:xfrm>
            <a:off x="1295400" y="2503713"/>
            <a:ext cx="4572000" cy="3287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▪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▪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▪"/>
              <a:defRPr sz="1400"/>
            </a:lvl5pPr>
            <a:lvl6pPr marL="2743200" lvl="5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5" name="Google Shape;195;p26"/>
          <p:cNvSpPr txBox="1">
            <a:spLocks noGrp="1"/>
          </p:cNvSpPr>
          <p:nvPr>
            <p:ph type="body" idx="3"/>
          </p:nvPr>
        </p:nvSpPr>
        <p:spPr>
          <a:xfrm>
            <a:off x="6324600" y="1818322"/>
            <a:ext cx="4572000" cy="64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6" name="Google Shape;196;p26"/>
          <p:cNvSpPr txBox="1">
            <a:spLocks noGrp="1"/>
          </p:cNvSpPr>
          <p:nvPr>
            <p:ph type="body" idx="4"/>
          </p:nvPr>
        </p:nvSpPr>
        <p:spPr>
          <a:xfrm>
            <a:off x="6324600" y="2503713"/>
            <a:ext cx="4572000" cy="3287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▪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▪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▪"/>
              <a:defRPr sz="1400"/>
            </a:lvl5pPr>
            <a:lvl6pPr marL="2743200" lvl="5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7" name="Google Shape;197;p26"/>
          <p:cNvSpPr txBox="1">
            <a:spLocks noGrp="1"/>
          </p:cNvSpPr>
          <p:nvPr>
            <p:ph type="ftr" idx="11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26"/>
          <p:cNvSpPr txBox="1">
            <a:spLocks noGrp="1"/>
          </p:cNvSpPr>
          <p:nvPr>
            <p:ph type="dt" idx="10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6"/>
          <p:cNvSpPr txBox="1">
            <a:spLocks noGrp="1"/>
          </p:cNvSpPr>
          <p:nvPr>
            <p:ph type="sldNum" idx="12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7"/>
          <p:cNvSpPr txBox="1"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3E2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27"/>
          <p:cNvSpPr txBox="1">
            <a:spLocks noGrp="1"/>
          </p:cNvSpPr>
          <p:nvPr>
            <p:ph type="ftr" idx="11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27"/>
          <p:cNvSpPr txBox="1">
            <a:spLocks noGrp="1"/>
          </p:cNvSpPr>
          <p:nvPr>
            <p:ph type="dt" idx="10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27"/>
          <p:cNvSpPr txBox="1">
            <a:spLocks noGrp="1"/>
          </p:cNvSpPr>
          <p:nvPr>
            <p:ph type="sldNum" idx="12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Google Shape;206;p28"/>
          <p:cNvGrpSpPr/>
          <p:nvPr/>
        </p:nvGrpSpPr>
        <p:grpSpPr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207" name="Google Shape;207;p28"/>
            <p:cNvCxnSpPr/>
            <p:nvPr/>
          </p:nvCxnSpPr>
          <p:spPr>
            <a:xfrm>
              <a:off x="610194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941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8" name="Google Shape;208;p28"/>
            <p:cNvCxnSpPr/>
            <p:nvPr/>
          </p:nvCxnSpPr>
          <p:spPr>
            <a:xfrm>
              <a:off x="1829332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941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9" name="Google Shape;209;p28"/>
            <p:cNvCxnSpPr/>
            <p:nvPr/>
          </p:nvCxnSpPr>
          <p:spPr>
            <a:xfrm>
              <a:off x="3048470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941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0" name="Google Shape;210;p28"/>
            <p:cNvCxnSpPr/>
            <p:nvPr/>
          </p:nvCxnSpPr>
          <p:spPr>
            <a:xfrm>
              <a:off x="4267608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941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1" name="Google Shape;211;p28"/>
            <p:cNvCxnSpPr/>
            <p:nvPr/>
          </p:nvCxnSpPr>
          <p:spPr>
            <a:xfrm>
              <a:off x="5486746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941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2" name="Google Shape;212;p28"/>
            <p:cNvCxnSpPr/>
            <p:nvPr/>
          </p:nvCxnSpPr>
          <p:spPr>
            <a:xfrm>
              <a:off x="6705884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941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3" name="Google Shape;213;p28"/>
            <p:cNvCxnSpPr/>
            <p:nvPr/>
          </p:nvCxnSpPr>
          <p:spPr>
            <a:xfrm>
              <a:off x="7925022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941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4" name="Google Shape;214;p28"/>
            <p:cNvCxnSpPr/>
            <p:nvPr/>
          </p:nvCxnSpPr>
          <p:spPr>
            <a:xfrm>
              <a:off x="9144160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941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5" name="Google Shape;215;p28"/>
            <p:cNvCxnSpPr/>
            <p:nvPr/>
          </p:nvCxnSpPr>
          <p:spPr>
            <a:xfrm>
              <a:off x="10363298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941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6" name="Google Shape;216;p28"/>
            <p:cNvCxnSpPr/>
            <p:nvPr/>
          </p:nvCxnSpPr>
          <p:spPr>
            <a:xfrm>
              <a:off x="11582436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941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7" name="Google Shape;217;p28"/>
            <p:cNvCxnSpPr/>
            <p:nvPr/>
          </p:nvCxnSpPr>
          <p:spPr>
            <a:xfrm>
              <a:off x="2819" y="386485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941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8" name="Google Shape;218;p28"/>
            <p:cNvCxnSpPr/>
            <p:nvPr/>
          </p:nvCxnSpPr>
          <p:spPr>
            <a:xfrm>
              <a:off x="2819" y="1611181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941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9" name="Google Shape;219;p28"/>
            <p:cNvCxnSpPr/>
            <p:nvPr/>
          </p:nvCxnSpPr>
          <p:spPr>
            <a:xfrm>
              <a:off x="2819" y="2835877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941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20" name="Google Shape;220;p28"/>
            <p:cNvCxnSpPr/>
            <p:nvPr/>
          </p:nvCxnSpPr>
          <p:spPr>
            <a:xfrm>
              <a:off x="2819" y="4060573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941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21" name="Google Shape;221;p28"/>
            <p:cNvCxnSpPr/>
            <p:nvPr/>
          </p:nvCxnSpPr>
          <p:spPr>
            <a:xfrm>
              <a:off x="2819" y="5285269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941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22" name="Google Shape;222;p28"/>
            <p:cNvCxnSpPr/>
            <p:nvPr/>
          </p:nvCxnSpPr>
          <p:spPr>
            <a:xfrm>
              <a:off x="2819" y="6509965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941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223" name="Google Shape;223;p28"/>
            <p:cNvGrpSpPr/>
            <p:nvPr/>
          </p:nvGrpSpPr>
          <p:grpSpPr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224" name="Google Shape;224;p28"/>
              <p:cNvCxnSpPr/>
              <p:nvPr/>
            </p:nvCxnSpPr>
            <p:spPr>
              <a:xfrm>
                <a:off x="225425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9411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5" name="Google Shape;225;p28"/>
              <p:cNvCxnSpPr/>
              <p:nvPr/>
            </p:nvCxnSpPr>
            <p:spPr>
              <a:xfrm>
                <a:off x="1449154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9411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6" name="Google Shape;226;p28"/>
              <p:cNvCxnSpPr/>
              <p:nvPr/>
            </p:nvCxnSpPr>
            <p:spPr>
              <a:xfrm>
                <a:off x="2665982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9411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7" name="Google Shape;227;p28"/>
              <p:cNvCxnSpPr/>
              <p:nvPr/>
            </p:nvCxnSpPr>
            <p:spPr>
              <a:xfrm>
                <a:off x="3885119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9411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8" name="Google Shape;228;p28"/>
              <p:cNvCxnSpPr/>
              <p:nvPr/>
            </p:nvCxnSpPr>
            <p:spPr>
              <a:xfrm>
                <a:off x="5106502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9411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grpSp>
            <p:nvGrpSpPr>
              <p:cNvPr id="229" name="Google Shape;229;p28"/>
              <p:cNvGrpSpPr/>
              <p:nvPr/>
            </p:nvGrpSpPr>
            <p:grpSpPr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230" name="Google Shape;230;p28"/>
                <p:cNvCxnSpPr/>
                <p:nvPr/>
              </p:nvCxnSpPr>
              <p:spPr>
                <a:xfrm>
                  <a:off x="6327885" y="0"/>
                  <a:ext cx="5864115" cy="5898673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29411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31" name="Google Shape;231;p28"/>
                <p:cNvCxnSpPr/>
                <p:nvPr/>
              </p:nvCxnSpPr>
              <p:spPr>
                <a:xfrm>
                  <a:off x="7549268" y="0"/>
                  <a:ext cx="4642732" cy="467242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29411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32" name="Google Shape;232;p28"/>
                <p:cNvCxnSpPr/>
                <p:nvPr/>
              </p:nvCxnSpPr>
              <p:spPr>
                <a:xfrm>
                  <a:off x="8772997" y="0"/>
                  <a:ext cx="3419003" cy="345674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29411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33" name="Google Shape;233;p28"/>
                <p:cNvCxnSpPr/>
                <p:nvPr/>
              </p:nvCxnSpPr>
              <p:spPr>
                <a:xfrm>
                  <a:off x="9982200" y="0"/>
                  <a:ext cx="2209800" cy="222646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29411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34" name="Google Shape;234;p28"/>
                <p:cNvCxnSpPr/>
                <p:nvPr/>
              </p:nvCxnSpPr>
              <p:spPr>
                <a:xfrm>
                  <a:off x="11199019" y="0"/>
                  <a:ext cx="992981" cy="100250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29411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235" name="Google Shape;235;p28"/>
              <p:cNvCxnSpPr/>
              <p:nvPr/>
            </p:nvCxnSpPr>
            <p:spPr>
              <a:xfrm rot="10800000">
                <a:off x="-1" y="1012053"/>
                <a:ext cx="5828811" cy="58459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9411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6" name="Google Shape;236;p28"/>
              <p:cNvCxnSpPr/>
              <p:nvPr/>
            </p:nvCxnSpPr>
            <p:spPr>
              <a:xfrm rot="10800000">
                <a:off x="-1" y="2227340"/>
                <a:ext cx="4614781" cy="4630658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9411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7" name="Google Shape;237;p28"/>
              <p:cNvCxnSpPr/>
              <p:nvPr/>
            </p:nvCxnSpPr>
            <p:spPr>
              <a:xfrm rot="10800000">
                <a:off x="-1" y="3432149"/>
                <a:ext cx="3398419" cy="3425849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9411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8" name="Google Shape;238;p28"/>
              <p:cNvCxnSpPr/>
              <p:nvPr/>
            </p:nvCxnSpPr>
            <p:spPr>
              <a:xfrm rot="10800000">
                <a:off x="-1" y="4651431"/>
                <a:ext cx="2196496" cy="2206567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9411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9" name="Google Shape;239;p28"/>
              <p:cNvCxnSpPr/>
              <p:nvPr/>
            </p:nvCxnSpPr>
            <p:spPr>
              <a:xfrm rot="10800000">
                <a:off x="-1" y="5864453"/>
                <a:ext cx="987003" cy="9935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9411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240" name="Google Shape;240;p28"/>
            <p:cNvGrpSpPr/>
            <p:nvPr/>
          </p:nvGrpSpPr>
          <p:grpSpPr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41" name="Google Shape;241;p28"/>
              <p:cNvCxnSpPr/>
              <p:nvPr/>
            </p:nvCxnSpPr>
            <p:spPr>
              <a:xfrm>
                <a:off x="225425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9411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2" name="Google Shape;242;p28"/>
              <p:cNvCxnSpPr/>
              <p:nvPr/>
            </p:nvCxnSpPr>
            <p:spPr>
              <a:xfrm>
                <a:off x="1449154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9411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3" name="Google Shape;243;p28"/>
              <p:cNvCxnSpPr/>
              <p:nvPr/>
            </p:nvCxnSpPr>
            <p:spPr>
              <a:xfrm>
                <a:off x="2665982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9411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4" name="Google Shape;244;p28"/>
              <p:cNvCxnSpPr/>
              <p:nvPr/>
            </p:nvCxnSpPr>
            <p:spPr>
              <a:xfrm>
                <a:off x="3885119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9411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5" name="Google Shape;245;p28"/>
              <p:cNvCxnSpPr/>
              <p:nvPr/>
            </p:nvCxnSpPr>
            <p:spPr>
              <a:xfrm>
                <a:off x="5106502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9411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grpSp>
            <p:nvGrpSpPr>
              <p:cNvPr id="246" name="Google Shape;246;p28"/>
              <p:cNvGrpSpPr/>
              <p:nvPr/>
            </p:nvGrpSpPr>
            <p:grpSpPr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247" name="Google Shape;247;p28"/>
                <p:cNvCxnSpPr/>
                <p:nvPr/>
              </p:nvCxnSpPr>
              <p:spPr>
                <a:xfrm>
                  <a:off x="6327885" y="0"/>
                  <a:ext cx="5864115" cy="5898673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29411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48" name="Google Shape;248;p28"/>
                <p:cNvCxnSpPr/>
                <p:nvPr/>
              </p:nvCxnSpPr>
              <p:spPr>
                <a:xfrm>
                  <a:off x="7549268" y="0"/>
                  <a:ext cx="4642732" cy="467242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29411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49" name="Google Shape;249;p28"/>
                <p:cNvCxnSpPr/>
                <p:nvPr/>
              </p:nvCxnSpPr>
              <p:spPr>
                <a:xfrm>
                  <a:off x="8772997" y="0"/>
                  <a:ext cx="3419003" cy="345674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29411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50" name="Google Shape;250;p28"/>
                <p:cNvCxnSpPr/>
                <p:nvPr/>
              </p:nvCxnSpPr>
              <p:spPr>
                <a:xfrm>
                  <a:off x="9982200" y="0"/>
                  <a:ext cx="2209800" cy="222646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29411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51" name="Google Shape;251;p28"/>
                <p:cNvCxnSpPr/>
                <p:nvPr/>
              </p:nvCxnSpPr>
              <p:spPr>
                <a:xfrm>
                  <a:off x="11199019" y="0"/>
                  <a:ext cx="992981" cy="100250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29411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252" name="Google Shape;252;p28"/>
              <p:cNvCxnSpPr/>
              <p:nvPr/>
            </p:nvCxnSpPr>
            <p:spPr>
              <a:xfrm rot="10800000">
                <a:off x="-1" y="1012053"/>
                <a:ext cx="5828811" cy="58459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9411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3" name="Google Shape;253;p28"/>
              <p:cNvCxnSpPr/>
              <p:nvPr/>
            </p:nvCxnSpPr>
            <p:spPr>
              <a:xfrm rot="10800000">
                <a:off x="-1" y="2227340"/>
                <a:ext cx="4614781" cy="4630658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9411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4" name="Google Shape;254;p28"/>
              <p:cNvCxnSpPr/>
              <p:nvPr/>
            </p:nvCxnSpPr>
            <p:spPr>
              <a:xfrm rot="10800000">
                <a:off x="-1" y="3432149"/>
                <a:ext cx="3398419" cy="3425849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9411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5" name="Google Shape;255;p28"/>
              <p:cNvCxnSpPr/>
              <p:nvPr/>
            </p:nvCxnSpPr>
            <p:spPr>
              <a:xfrm rot="10800000">
                <a:off x="-1" y="4651431"/>
                <a:ext cx="2196496" cy="2206567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9411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6" name="Google Shape;256;p28"/>
              <p:cNvCxnSpPr/>
              <p:nvPr/>
            </p:nvCxnSpPr>
            <p:spPr>
              <a:xfrm rot="10800000">
                <a:off x="-1" y="5864453"/>
                <a:ext cx="987003" cy="9935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9411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257" name="Google Shape;257;p28"/>
          <p:cNvSpPr txBox="1">
            <a:spLocks noGrp="1"/>
          </p:cNvSpPr>
          <p:nvPr>
            <p:ph type="ftr" idx="11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28"/>
          <p:cNvSpPr txBox="1">
            <a:spLocks noGrp="1"/>
          </p:cNvSpPr>
          <p:nvPr>
            <p:ph type="dt" idx="10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28"/>
          <p:cNvSpPr txBox="1">
            <a:spLocks noGrp="1"/>
          </p:cNvSpPr>
          <p:nvPr>
            <p:ph type="sldNum" idx="12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bg>
      <p:bgPr>
        <a:gradFill>
          <a:gsLst>
            <a:gs pos="0">
              <a:schemeClr val="accent1"/>
            </a:gs>
            <a:gs pos="100000">
              <a:srgbClr val="AF432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Google Shape;261;p29"/>
          <p:cNvGrpSpPr/>
          <p:nvPr/>
        </p:nvGrpSpPr>
        <p:grpSpPr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262" name="Google Shape;262;p29"/>
            <p:cNvCxnSpPr/>
            <p:nvPr/>
          </p:nvCxnSpPr>
          <p:spPr>
            <a:xfrm>
              <a:off x="610194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63" name="Google Shape;263;p29"/>
            <p:cNvCxnSpPr/>
            <p:nvPr/>
          </p:nvCxnSpPr>
          <p:spPr>
            <a:xfrm>
              <a:off x="1829332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64" name="Google Shape;264;p29"/>
            <p:cNvCxnSpPr/>
            <p:nvPr/>
          </p:nvCxnSpPr>
          <p:spPr>
            <a:xfrm>
              <a:off x="3048470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65" name="Google Shape;265;p29"/>
            <p:cNvCxnSpPr/>
            <p:nvPr/>
          </p:nvCxnSpPr>
          <p:spPr>
            <a:xfrm>
              <a:off x="4267608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66" name="Google Shape;266;p29"/>
            <p:cNvCxnSpPr/>
            <p:nvPr/>
          </p:nvCxnSpPr>
          <p:spPr>
            <a:xfrm>
              <a:off x="5486746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67" name="Google Shape;267;p29"/>
            <p:cNvCxnSpPr/>
            <p:nvPr/>
          </p:nvCxnSpPr>
          <p:spPr>
            <a:xfrm>
              <a:off x="6705884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68" name="Google Shape;268;p29"/>
            <p:cNvCxnSpPr/>
            <p:nvPr/>
          </p:nvCxnSpPr>
          <p:spPr>
            <a:xfrm>
              <a:off x="7925022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69" name="Google Shape;269;p29"/>
            <p:cNvCxnSpPr/>
            <p:nvPr/>
          </p:nvCxnSpPr>
          <p:spPr>
            <a:xfrm>
              <a:off x="9144160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70" name="Google Shape;270;p29"/>
            <p:cNvCxnSpPr/>
            <p:nvPr/>
          </p:nvCxnSpPr>
          <p:spPr>
            <a:xfrm>
              <a:off x="10363298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71" name="Google Shape;271;p29"/>
            <p:cNvCxnSpPr/>
            <p:nvPr/>
          </p:nvCxnSpPr>
          <p:spPr>
            <a:xfrm>
              <a:off x="11582436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72" name="Google Shape;272;p29"/>
            <p:cNvCxnSpPr/>
            <p:nvPr/>
          </p:nvCxnSpPr>
          <p:spPr>
            <a:xfrm>
              <a:off x="2819" y="386485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73" name="Google Shape;273;p29"/>
            <p:cNvCxnSpPr/>
            <p:nvPr/>
          </p:nvCxnSpPr>
          <p:spPr>
            <a:xfrm>
              <a:off x="2819" y="1611181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74" name="Google Shape;274;p29"/>
            <p:cNvCxnSpPr/>
            <p:nvPr/>
          </p:nvCxnSpPr>
          <p:spPr>
            <a:xfrm>
              <a:off x="2819" y="2835877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75" name="Google Shape;275;p29"/>
            <p:cNvCxnSpPr/>
            <p:nvPr/>
          </p:nvCxnSpPr>
          <p:spPr>
            <a:xfrm>
              <a:off x="2819" y="4060573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76" name="Google Shape;276;p29"/>
            <p:cNvCxnSpPr/>
            <p:nvPr/>
          </p:nvCxnSpPr>
          <p:spPr>
            <a:xfrm>
              <a:off x="2819" y="5285269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77" name="Google Shape;277;p29"/>
            <p:cNvCxnSpPr/>
            <p:nvPr/>
          </p:nvCxnSpPr>
          <p:spPr>
            <a:xfrm>
              <a:off x="2819" y="6509965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278" name="Google Shape;278;p29"/>
            <p:cNvGrpSpPr/>
            <p:nvPr/>
          </p:nvGrpSpPr>
          <p:grpSpPr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279" name="Google Shape;279;p29"/>
              <p:cNvCxnSpPr/>
              <p:nvPr/>
            </p:nvCxnSpPr>
            <p:spPr>
              <a:xfrm>
                <a:off x="225425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0" name="Google Shape;280;p29"/>
              <p:cNvCxnSpPr/>
              <p:nvPr/>
            </p:nvCxnSpPr>
            <p:spPr>
              <a:xfrm>
                <a:off x="1449154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1" name="Google Shape;281;p29"/>
              <p:cNvCxnSpPr/>
              <p:nvPr/>
            </p:nvCxnSpPr>
            <p:spPr>
              <a:xfrm>
                <a:off x="2665982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2" name="Google Shape;282;p29"/>
              <p:cNvCxnSpPr/>
              <p:nvPr/>
            </p:nvCxnSpPr>
            <p:spPr>
              <a:xfrm>
                <a:off x="3885119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3" name="Google Shape;283;p29"/>
              <p:cNvCxnSpPr/>
              <p:nvPr/>
            </p:nvCxnSpPr>
            <p:spPr>
              <a:xfrm>
                <a:off x="5106502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grpSp>
            <p:nvGrpSpPr>
              <p:cNvPr id="284" name="Google Shape;284;p29"/>
              <p:cNvGrpSpPr/>
              <p:nvPr/>
            </p:nvGrpSpPr>
            <p:grpSpPr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285" name="Google Shape;285;p29"/>
                <p:cNvCxnSpPr/>
                <p:nvPr/>
              </p:nvCxnSpPr>
              <p:spPr>
                <a:xfrm>
                  <a:off x="6327885" y="0"/>
                  <a:ext cx="5864115" cy="5898673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313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86" name="Google Shape;286;p29"/>
                <p:cNvCxnSpPr/>
                <p:nvPr/>
              </p:nvCxnSpPr>
              <p:spPr>
                <a:xfrm>
                  <a:off x="7549268" y="0"/>
                  <a:ext cx="4642732" cy="467242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313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87" name="Google Shape;287;p29"/>
                <p:cNvCxnSpPr/>
                <p:nvPr/>
              </p:nvCxnSpPr>
              <p:spPr>
                <a:xfrm>
                  <a:off x="8772997" y="0"/>
                  <a:ext cx="3419003" cy="345674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313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88" name="Google Shape;288;p29"/>
                <p:cNvCxnSpPr/>
                <p:nvPr/>
              </p:nvCxnSpPr>
              <p:spPr>
                <a:xfrm>
                  <a:off x="9982200" y="0"/>
                  <a:ext cx="2209800" cy="222646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313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89" name="Google Shape;289;p29"/>
                <p:cNvCxnSpPr/>
                <p:nvPr/>
              </p:nvCxnSpPr>
              <p:spPr>
                <a:xfrm>
                  <a:off x="11199019" y="0"/>
                  <a:ext cx="992981" cy="100250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313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290" name="Google Shape;290;p29"/>
              <p:cNvCxnSpPr/>
              <p:nvPr/>
            </p:nvCxnSpPr>
            <p:spPr>
              <a:xfrm rot="10800000">
                <a:off x="-1" y="1012053"/>
                <a:ext cx="5828811" cy="58459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1" name="Google Shape;291;p29"/>
              <p:cNvCxnSpPr/>
              <p:nvPr/>
            </p:nvCxnSpPr>
            <p:spPr>
              <a:xfrm rot="10800000">
                <a:off x="-1" y="2227340"/>
                <a:ext cx="4614781" cy="4630658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2" name="Google Shape;292;p29"/>
              <p:cNvCxnSpPr/>
              <p:nvPr/>
            </p:nvCxnSpPr>
            <p:spPr>
              <a:xfrm rot="10800000">
                <a:off x="-1" y="3432149"/>
                <a:ext cx="3398419" cy="3425849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3" name="Google Shape;293;p29"/>
              <p:cNvCxnSpPr/>
              <p:nvPr/>
            </p:nvCxnSpPr>
            <p:spPr>
              <a:xfrm rot="10800000">
                <a:off x="-1" y="4651431"/>
                <a:ext cx="2196496" cy="2206567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4" name="Google Shape;294;p29"/>
              <p:cNvCxnSpPr/>
              <p:nvPr/>
            </p:nvCxnSpPr>
            <p:spPr>
              <a:xfrm rot="10800000">
                <a:off x="-1" y="5864453"/>
                <a:ext cx="987003" cy="9935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295" name="Google Shape;295;p29"/>
            <p:cNvGrpSpPr/>
            <p:nvPr/>
          </p:nvGrpSpPr>
          <p:grpSpPr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96" name="Google Shape;296;p29"/>
              <p:cNvCxnSpPr/>
              <p:nvPr/>
            </p:nvCxnSpPr>
            <p:spPr>
              <a:xfrm>
                <a:off x="225425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7" name="Google Shape;297;p29"/>
              <p:cNvCxnSpPr/>
              <p:nvPr/>
            </p:nvCxnSpPr>
            <p:spPr>
              <a:xfrm>
                <a:off x="1449154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8" name="Google Shape;298;p29"/>
              <p:cNvCxnSpPr/>
              <p:nvPr/>
            </p:nvCxnSpPr>
            <p:spPr>
              <a:xfrm>
                <a:off x="2665982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9" name="Google Shape;299;p29"/>
              <p:cNvCxnSpPr/>
              <p:nvPr/>
            </p:nvCxnSpPr>
            <p:spPr>
              <a:xfrm>
                <a:off x="3885119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0" name="Google Shape;300;p29"/>
              <p:cNvCxnSpPr/>
              <p:nvPr/>
            </p:nvCxnSpPr>
            <p:spPr>
              <a:xfrm>
                <a:off x="5150644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grpSp>
            <p:nvGrpSpPr>
              <p:cNvPr id="301" name="Google Shape;301;p29"/>
              <p:cNvGrpSpPr/>
              <p:nvPr/>
            </p:nvGrpSpPr>
            <p:grpSpPr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02" name="Google Shape;302;p29"/>
                <p:cNvCxnSpPr/>
                <p:nvPr/>
              </p:nvCxnSpPr>
              <p:spPr>
                <a:xfrm>
                  <a:off x="6327885" y="0"/>
                  <a:ext cx="5864115" cy="5898673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313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03" name="Google Shape;303;p29"/>
                <p:cNvCxnSpPr/>
                <p:nvPr/>
              </p:nvCxnSpPr>
              <p:spPr>
                <a:xfrm>
                  <a:off x="7549268" y="0"/>
                  <a:ext cx="4642732" cy="467242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313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04" name="Google Shape;304;p29"/>
                <p:cNvCxnSpPr/>
                <p:nvPr/>
              </p:nvCxnSpPr>
              <p:spPr>
                <a:xfrm>
                  <a:off x="8772997" y="0"/>
                  <a:ext cx="3419003" cy="345674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313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05" name="Google Shape;305;p29"/>
                <p:cNvCxnSpPr/>
                <p:nvPr/>
              </p:nvCxnSpPr>
              <p:spPr>
                <a:xfrm>
                  <a:off x="9982200" y="0"/>
                  <a:ext cx="2209800" cy="222646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313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06" name="Google Shape;306;p29"/>
                <p:cNvCxnSpPr/>
                <p:nvPr/>
              </p:nvCxnSpPr>
              <p:spPr>
                <a:xfrm>
                  <a:off x="11199019" y="0"/>
                  <a:ext cx="992981" cy="100250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313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307" name="Google Shape;307;p29"/>
              <p:cNvCxnSpPr/>
              <p:nvPr/>
            </p:nvCxnSpPr>
            <p:spPr>
              <a:xfrm rot="10800000">
                <a:off x="-1" y="1012053"/>
                <a:ext cx="5828811" cy="58459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8" name="Google Shape;308;p29"/>
              <p:cNvCxnSpPr/>
              <p:nvPr/>
            </p:nvCxnSpPr>
            <p:spPr>
              <a:xfrm rot="10800000">
                <a:off x="-1" y="2227340"/>
                <a:ext cx="4614781" cy="4630658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9" name="Google Shape;309;p29"/>
              <p:cNvCxnSpPr/>
              <p:nvPr/>
            </p:nvCxnSpPr>
            <p:spPr>
              <a:xfrm rot="10800000">
                <a:off x="-1" y="3432149"/>
                <a:ext cx="3398419" cy="3425849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0" name="Google Shape;310;p29"/>
              <p:cNvCxnSpPr/>
              <p:nvPr/>
            </p:nvCxnSpPr>
            <p:spPr>
              <a:xfrm rot="10800000">
                <a:off x="-1" y="4651431"/>
                <a:ext cx="2196496" cy="2206567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1" name="Google Shape;311;p29"/>
              <p:cNvCxnSpPr/>
              <p:nvPr/>
            </p:nvCxnSpPr>
            <p:spPr>
              <a:xfrm rot="10800000">
                <a:off x="-1" y="5864453"/>
                <a:ext cx="987003" cy="9935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312" name="Google Shape;312;p29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69000">
                <a:schemeClr val="lt1"/>
              </a:gs>
              <a:gs pos="100000">
                <a:srgbClr val="F2F2F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29"/>
          <p:cNvSpPr txBox="1"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29"/>
          <p:cNvSpPr txBox="1">
            <a:spLocks noGrp="1"/>
          </p:cNvSpPr>
          <p:nvPr>
            <p:ph type="body" idx="1"/>
          </p:nvPr>
        </p:nvSpPr>
        <p:spPr>
          <a:xfrm>
            <a:off x="543197" y="571500"/>
            <a:ext cx="6217920" cy="57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▪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▪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▪"/>
              <a:defRPr sz="1400"/>
            </a:lvl5pPr>
            <a:lvl6pPr marL="2743200" lvl="5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▪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▪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▪"/>
              <a:defRPr sz="20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15" name="Google Shape;315;p29"/>
          <p:cNvSpPr txBox="1">
            <a:spLocks noGrp="1"/>
          </p:cNvSpPr>
          <p:nvPr>
            <p:ph type="body" idx="2"/>
          </p:nvPr>
        </p:nvSpPr>
        <p:spPr>
          <a:xfrm>
            <a:off x="7913152" y="2995012"/>
            <a:ext cx="3657600" cy="228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cxnSp>
        <p:nvCxnSpPr>
          <p:cNvPr id="316" name="Google Shape;316;p29"/>
          <p:cNvCxnSpPr/>
          <p:nvPr/>
        </p:nvCxnSpPr>
        <p:spPr>
          <a:xfrm>
            <a:off x="7923089" y="2895600"/>
            <a:ext cx="3659311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7" name="Google Shape;317;p29"/>
          <p:cNvSpPr txBox="1">
            <a:spLocks noGrp="1"/>
          </p:cNvSpPr>
          <p:nvPr>
            <p:ph type="ftr" idx="11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29"/>
          <p:cNvSpPr txBox="1">
            <a:spLocks noGrp="1"/>
          </p:cNvSpPr>
          <p:nvPr>
            <p:ph type="dt" idx="10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29"/>
          <p:cNvSpPr txBox="1">
            <a:spLocks noGrp="1"/>
          </p:cNvSpPr>
          <p:nvPr>
            <p:ph type="sldNum" idx="12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bg>
      <p:bgPr>
        <a:gradFill>
          <a:gsLst>
            <a:gs pos="0">
              <a:schemeClr val="accent1"/>
            </a:gs>
            <a:gs pos="100000">
              <a:srgbClr val="AF432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" name="Google Shape;321;p30"/>
          <p:cNvGrpSpPr/>
          <p:nvPr/>
        </p:nvGrpSpPr>
        <p:grpSpPr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322" name="Google Shape;322;p30"/>
            <p:cNvCxnSpPr/>
            <p:nvPr/>
          </p:nvCxnSpPr>
          <p:spPr>
            <a:xfrm>
              <a:off x="610194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3" name="Google Shape;323;p30"/>
            <p:cNvCxnSpPr/>
            <p:nvPr/>
          </p:nvCxnSpPr>
          <p:spPr>
            <a:xfrm>
              <a:off x="1829332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4" name="Google Shape;324;p30"/>
            <p:cNvCxnSpPr/>
            <p:nvPr/>
          </p:nvCxnSpPr>
          <p:spPr>
            <a:xfrm>
              <a:off x="3048470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5" name="Google Shape;325;p30"/>
            <p:cNvCxnSpPr/>
            <p:nvPr/>
          </p:nvCxnSpPr>
          <p:spPr>
            <a:xfrm>
              <a:off x="4267608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6" name="Google Shape;326;p30"/>
            <p:cNvCxnSpPr/>
            <p:nvPr/>
          </p:nvCxnSpPr>
          <p:spPr>
            <a:xfrm>
              <a:off x="5486746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7" name="Google Shape;327;p30"/>
            <p:cNvCxnSpPr/>
            <p:nvPr/>
          </p:nvCxnSpPr>
          <p:spPr>
            <a:xfrm>
              <a:off x="6705884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8" name="Google Shape;328;p30"/>
            <p:cNvCxnSpPr/>
            <p:nvPr/>
          </p:nvCxnSpPr>
          <p:spPr>
            <a:xfrm>
              <a:off x="7925022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9" name="Google Shape;329;p30"/>
            <p:cNvCxnSpPr/>
            <p:nvPr/>
          </p:nvCxnSpPr>
          <p:spPr>
            <a:xfrm>
              <a:off x="9144160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30" name="Google Shape;330;p30"/>
            <p:cNvCxnSpPr/>
            <p:nvPr/>
          </p:nvCxnSpPr>
          <p:spPr>
            <a:xfrm>
              <a:off x="10363298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31" name="Google Shape;331;p30"/>
            <p:cNvCxnSpPr/>
            <p:nvPr/>
          </p:nvCxnSpPr>
          <p:spPr>
            <a:xfrm>
              <a:off x="11582436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32" name="Google Shape;332;p30"/>
            <p:cNvCxnSpPr/>
            <p:nvPr/>
          </p:nvCxnSpPr>
          <p:spPr>
            <a:xfrm>
              <a:off x="2819" y="386485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33" name="Google Shape;333;p30"/>
            <p:cNvCxnSpPr/>
            <p:nvPr/>
          </p:nvCxnSpPr>
          <p:spPr>
            <a:xfrm>
              <a:off x="2819" y="1611181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34" name="Google Shape;334;p30"/>
            <p:cNvCxnSpPr/>
            <p:nvPr/>
          </p:nvCxnSpPr>
          <p:spPr>
            <a:xfrm>
              <a:off x="2819" y="2835877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35" name="Google Shape;335;p30"/>
            <p:cNvCxnSpPr/>
            <p:nvPr/>
          </p:nvCxnSpPr>
          <p:spPr>
            <a:xfrm>
              <a:off x="2819" y="4060573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36" name="Google Shape;336;p30"/>
            <p:cNvCxnSpPr/>
            <p:nvPr/>
          </p:nvCxnSpPr>
          <p:spPr>
            <a:xfrm>
              <a:off x="2819" y="5285269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37" name="Google Shape;337;p30"/>
            <p:cNvCxnSpPr/>
            <p:nvPr/>
          </p:nvCxnSpPr>
          <p:spPr>
            <a:xfrm>
              <a:off x="2819" y="6509965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A43E27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338" name="Google Shape;338;p30"/>
            <p:cNvGrpSpPr/>
            <p:nvPr/>
          </p:nvGrpSpPr>
          <p:grpSpPr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339" name="Google Shape;339;p30"/>
              <p:cNvCxnSpPr/>
              <p:nvPr/>
            </p:nvCxnSpPr>
            <p:spPr>
              <a:xfrm>
                <a:off x="225425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0" name="Google Shape;340;p30"/>
              <p:cNvCxnSpPr/>
              <p:nvPr/>
            </p:nvCxnSpPr>
            <p:spPr>
              <a:xfrm>
                <a:off x="1449154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1" name="Google Shape;341;p30"/>
              <p:cNvCxnSpPr/>
              <p:nvPr/>
            </p:nvCxnSpPr>
            <p:spPr>
              <a:xfrm>
                <a:off x="2665982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2" name="Google Shape;342;p30"/>
              <p:cNvCxnSpPr/>
              <p:nvPr/>
            </p:nvCxnSpPr>
            <p:spPr>
              <a:xfrm>
                <a:off x="3885119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3" name="Google Shape;343;p30"/>
              <p:cNvCxnSpPr/>
              <p:nvPr/>
            </p:nvCxnSpPr>
            <p:spPr>
              <a:xfrm>
                <a:off x="5106502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grpSp>
            <p:nvGrpSpPr>
              <p:cNvPr id="344" name="Google Shape;344;p30"/>
              <p:cNvGrpSpPr/>
              <p:nvPr/>
            </p:nvGrpSpPr>
            <p:grpSpPr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45" name="Google Shape;345;p30"/>
                <p:cNvCxnSpPr/>
                <p:nvPr/>
              </p:nvCxnSpPr>
              <p:spPr>
                <a:xfrm>
                  <a:off x="6327885" y="0"/>
                  <a:ext cx="5864115" cy="5898673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313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46" name="Google Shape;346;p30"/>
                <p:cNvCxnSpPr/>
                <p:nvPr/>
              </p:nvCxnSpPr>
              <p:spPr>
                <a:xfrm>
                  <a:off x="7549268" y="0"/>
                  <a:ext cx="4642732" cy="467242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313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47" name="Google Shape;347;p30"/>
                <p:cNvCxnSpPr/>
                <p:nvPr/>
              </p:nvCxnSpPr>
              <p:spPr>
                <a:xfrm>
                  <a:off x="8772997" y="0"/>
                  <a:ext cx="3419003" cy="345674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313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48" name="Google Shape;348;p30"/>
                <p:cNvCxnSpPr/>
                <p:nvPr/>
              </p:nvCxnSpPr>
              <p:spPr>
                <a:xfrm>
                  <a:off x="9982200" y="0"/>
                  <a:ext cx="2209800" cy="222646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313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49" name="Google Shape;349;p30"/>
                <p:cNvCxnSpPr/>
                <p:nvPr/>
              </p:nvCxnSpPr>
              <p:spPr>
                <a:xfrm>
                  <a:off x="11199019" y="0"/>
                  <a:ext cx="992981" cy="100250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313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350" name="Google Shape;350;p30"/>
              <p:cNvCxnSpPr/>
              <p:nvPr/>
            </p:nvCxnSpPr>
            <p:spPr>
              <a:xfrm rot="10800000">
                <a:off x="-1" y="1012053"/>
                <a:ext cx="5828811" cy="58459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1" name="Google Shape;351;p30"/>
              <p:cNvCxnSpPr/>
              <p:nvPr/>
            </p:nvCxnSpPr>
            <p:spPr>
              <a:xfrm rot="10800000">
                <a:off x="-1" y="2227340"/>
                <a:ext cx="4614781" cy="4630658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2" name="Google Shape;352;p30"/>
              <p:cNvCxnSpPr/>
              <p:nvPr/>
            </p:nvCxnSpPr>
            <p:spPr>
              <a:xfrm rot="10800000">
                <a:off x="-1" y="3432149"/>
                <a:ext cx="3398419" cy="3425849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3" name="Google Shape;353;p30"/>
              <p:cNvCxnSpPr/>
              <p:nvPr/>
            </p:nvCxnSpPr>
            <p:spPr>
              <a:xfrm rot="10800000">
                <a:off x="-1" y="4651431"/>
                <a:ext cx="2196496" cy="2206567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4" name="Google Shape;354;p30"/>
              <p:cNvCxnSpPr/>
              <p:nvPr/>
            </p:nvCxnSpPr>
            <p:spPr>
              <a:xfrm rot="10800000">
                <a:off x="-1" y="5864453"/>
                <a:ext cx="987003" cy="9935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355" name="Google Shape;355;p30"/>
            <p:cNvGrpSpPr/>
            <p:nvPr/>
          </p:nvGrpSpPr>
          <p:grpSpPr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356" name="Google Shape;356;p30"/>
              <p:cNvCxnSpPr/>
              <p:nvPr/>
            </p:nvCxnSpPr>
            <p:spPr>
              <a:xfrm>
                <a:off x="225425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7" name="Google Shape;357;p30"/>
              <p:cNvCxnSpPr/>
              <p:nvPr/>
            </p:nvCxnSpPr>
            <p:spPr>
              <a:xfrm>
                <a:off x="1449154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8" name="Google Shape;358;p30"/>
              <p:cNvCxnSpPr/>
              <p:nvPr/>
            </p:nvCxnSpPr>
            <p:spPr>
              <a:xfrm>
                <a:off x="2665982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9" name="Google Shape;359;p30"/>
              <p:cNvCxnSpPr/>
              <p:nvPr/>
            </p:nvCxnSpPr>
            <p:spPr>
              <a:xfrm>
                <a:off x="3885119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0" name="Google Shape;360;p30"/>
              <p:cNvCxnSpPr/>
              <p:nvPr/>
            </p:nvCxnSpPr>
            <p:spPr>
              <a:xfrm>
                <a:off x="5150644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grpSp>
            <p:nvGrpSpPr>
              <p:cNvPr id="361" name="Google Shape;361;p30"/>
              <p:cNvGrpSpPr/>
              <p:nvPr/>
            </p:nvGrpSpPr>
            <p:grpSpPr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62" name="Google Shape;362;p30"/>
                <p:cNvCxnSpPr/>
                <p:nvPr/>
              </p:nvCxnSpPr>
              <p:spPr>
                <a:xfrm>
                  <a:off x="6327885" y="0"/>
                  <a:ext cx="5864115" cy="5898673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313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3" name="Google Shape;363;p30"/>
                <p:cNvCxnSpPr/>
                <p:nvPr/>
              </p:nvCxnSpPr>
              <p:spPr>
                <a:xfrm>
                  <a:off x="7549268" y="0"/>
                  <a:ext cx="4642732" cy="467242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313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4" name="Google Shape;364;p30"/>
                <p:cNvCxnSpPr/>
                <p:nvPr/>
              </p:nvCxnSpPr>
              <p:spPr>
                <a:xfrm>
                  <a:off x="8772997" y="0"/>
                  <a:ext cx="3419003" cy="345674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313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5" name="Google Shape;365;p30"/>
                <p:cNvCxnSpPr/>
                <p:nvPr/>
              </p:nvCxnSpPr>
              <p:spPr>
                <a:xfrm>
                  <a:off x="9982200" y="0"/>
                  <a:ext cx="2209800" cy="222646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313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6" name="Google Shape;366;p30"/>
                <p:cNvCxnSpPr/>
                <p:nvPr/>
              </p:nvCxnSpPr>
              <p:spPr>
                <a:xfrm>
                  <a:off x="11199019" y="0"/>
                  <a:ext cx="992981" cy="100250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43E27">
                      <a:alpha val="24313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367" name="Google Shape;367;p30"/>
              <p:cNvCxnSpPr/>
              <p:nvPr/>
            </p:nvCxnSpPr>
            <p:spPr>
              <a:xfrm rot="10800000">
                <a:off x="-1" y="1012053"/>
                <a:ext cx="5828811" cy="58459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8" name="Google Shape;368;p30"/>
              <p:cNvCxnSpPr/>
              <p:nvPr/>
            </p:nvCxnSpPr>
            <p:spPr>
              <a:xfrm rot="10800000">
                <a:off x="-1" y="2227340"/>
                <a:ext cx="4614781" cy="4630658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9" name="Google Shape;369;p30"/>
              <p:cNvCxnSpPr/>
              <p:nvPr/>
            </p:nvCxnSpPr>
            <p:spPr>
              <a:xfrm rot="10800000">
                <a:off x="-1" y="3432149"/>
                <a:ext cx="3398419" cy="3425849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0" name="Google Shape;370;p30"/>
              <p:cNvCxnSpPr/>
              <p:nvPr/>
            </p:nvCxnSpPr>
            <p:spPr>
              <a:xfrm rot="10800000">
                <a:off x="-1" y="4651431"/>
                <a:ext cx="2196496" cy="2206567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1" name="Google Shape;371;p30"/>
              <p:cNvCxnSpPr/>
              <p:nvPr/>
            </p:nvCxnSpPr>
            <p:spPr>
              <a:xfrm rot="10800000">
                <a:off x="-1" y="5864453"/>
                <a:ext cx="987003" cy="9935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A43E27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372" name="Google Shape;372;p30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69000">
                <a:schemeClr val="lt1"/>
              </a:gs>
              <a:gs pos="100000">
                <a:srgbClr val="F2F2F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3" name="Google Shape;373;p30"/>
          <p:cNvCxnSpPr/>
          <p:nvPr/>
        </p:nvCxnSpPr>
        <p:spPr>
          <a:xfrm>
            <a:off x="7923089" y="2895600"/>
            <a:ext cx="3659311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4" name="Google Shape;374;p30"/>
          <p:cNvSpPr txBox="1">
            <a:spLocks noGrp="1"/>
          </p:cNvSpPr>
          <p:nvPr>
            <p:ph type="title"/>
          </p:nvPr>
        </p:nvSpPr>
        <p:spPr>
          <a:xfrm>
            <a:off x="7909560" y="576072"/>
            <a:ext cx="3657600" cy="219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30" descr="An empty placeholder to add an image. Click on the placeholder and select the image that you wish to add."/>
          <p:cNvSpPr>
            <a:spLocks noGrp="1"/>
          </p:cNvSpPr>
          <p:nvPr>
            <p:ph type="pic" idx="2"/>
          </p:nvPr>
        </p:nvSpPr>
        <p:spPr>
          <a:xfrm>
            <a:off x="4412" y="-159"/>
            <a:ext cx="73152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76" name="Google Shape;376;p30"/>
          <p:cNvSpPr txBox="1">
            <a:spLocks noGrp="1"/>
          </p:cNvSpPr>
          <p:nvPr>
            <p:ph type="body" idx="1"/>
          </p:nvPr>
        </p:nvSpPr>
        <p:spPr>
          <a:xfrm>
            <a:off x="7909560" y="2999232"/>
            <a:ext cx="36576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2999">
              <a:schemeClr val="lt1"/>
            </a:gs>
            <a:gs pos="100000">
              <a:srgbClr val="F2F2F2">
                <a:alpha val="64313"/>
              </a:srgbClr>
            </a:gs>
          </a:gsLst>
          <a:lin ang="54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1"/>
          <p:cNvGrpSpPr/>
          <p:nvPr/>
        </p:nvGrpSpPr>
        <p:grpSpPr>
          <a:xfrm>
            <a:off x="-1" y="-195943"/>
            <a:ext cx="12192002" cy="6858000"/>
            <a:chOff x="-1" y="0"/>
            <a:chExt cx="12192002" cy="6858000"/>
          </a:xfrm>
        </p:grpSpPr>
        <p:cxnSp>
          <p:nvCxnSpPr>
            <p:cNvPr id="11" name="Google Shape;11;p21"/>
            <p:cNvCxnSpPr/>
            <p:nvPr/>
          </p:nvCxnSpPr>
          <p:spPr>
            <a:xfrm>
              <a:off x="610194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" name="Google Shape;12;p21"/>
            <p:cNvCxnSpPr/>
            <p:nvPr/>
          </p:nvCxnSpPr>
          <p:spPr>
            <a:xfrm>
              <a:off x="1829332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" name="Google Shape;13;p21"/>
            <p:cNvCxnSpPr/>
            <p:nvPr/>
          </p:nvCxnSpPr>
          <p:spPr>
            <a:xfrm>
              <a:off x="3048470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" name="Google Shape;14;p21"/>
            <p:cNvCxnSpPr/>
            <p:nvPr/>
          </p:nvCxnSpPr>
          <p:spPr>
            <a:xfrm>
              <a:off x="4267608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" name="Google Shape;15;p21"/>
            <p:cNvCxnSpPr/>
            <p:nvPr/>
          </p:nvCxnSpPr>
          <p:spPr>
            <a:xfrm>
              <a:off x="5486746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" name="Google Shape;16;p21"/>
            <p:cNvCxnSpPr/>
            <p:nvPr/>
          </p:nvCxnSpPr>
          <p:spPr>
            <a:xfrm>
              <a:off x="6705884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" name="Google Shape;17;p21"/>
            <p:cNvCxnSpPr/>
            <p:nvPr/>
          </p:nvCxnSpPr>
          <p:spPr>
            <a:xfrm>
              <a:off x="7925022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8" name="Google Shape;18;p21"/>
            <p:cNvCxnSpPr/>
            <p:nvPr/>
          </p:nvCxnSpPr>
          <p:spPr>
            <a:xfrm>
              <a:off x="9144160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" name="Google Shape;19;p21"/>
            <p:cNvCxnSpPr/>
            <p:nvPr/>
          </p:nvCxnSpPr>
          <p:spPr>
            <a:xfrm>
              <a:off x="10363298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" name="Google Shape;20;p21"/>
            <p:cNvCxnSpPr/>
            <p:nvPr/>
          </p:nvCxnSpPr>
          <p:spPr>
            <a:xfrm>
              <a:off x="11582436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" name="Google Shape;21;p21"/>
            <p:cNvCxnSpPr/>
            <p:nvPr/>
          </p:nvCxnSpPr>
          <p:spPr>
            <a:xfrm>
              <a:off x="2819" y="386485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2" name="Google Shape;22;p21"/>
            <p:cNvCxnSpPr/>
            <p:nvPr/>
          </p:nvCxnSpPr>
          <p:spPr>
            <a:xfrm>
              <a:off x="2819" y="1611181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3" name="Google Shape;23;p21"/>
            <p:cNvCxnSpPr/>
            <p:nvPr/>
          </p:nvCxnSpPr>
          <p:spPr>
            <a:xfrm>
              <a:off x="2819" y="2835877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4" name="Google Shape;24;p21"/>
            <p:cNvCxnSpPr/>
            <p:nvPr/>
          </p:nvCxnSpPr>
          <p:spPr>
            <a:xfrm>
              <a:off x="2819" y="4060573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5" name="Google Shape;25;p21"/>
            <p:cNvCxnSpPr/>
            <p:nvPr/>
          </p:nvCxnSpPr>
          <p:spPr>
            <a:xfrm>
              <a:off x="2819" y="5285269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6" name="Google Shape;26;p21"/>
            <p:cNvCxnSpPr/>
            <p:nvPr/>
          </p:nvCxnSpPr>
          <p:spPr>
            <a:xfrm>
              <a:off x="2819" y="6509965"/>
              <a:ext cx="12188952" cy="0"/>
            </a:xfrm>
            <a:prstGeom prst="straightConnector1">
              <a:avLst/>
            </a:prstGeom>
            <a:noFill/>
            <a:ln w="9525" cap="flat" cmpd="sng">
              <a:solidFill>
                <a:srgbClr val="D8D8D8">
                  <a:alpha val="2431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27" name="Google Shape;27;p21"/>
            <p:cNvGrpSpPr/>
            <p:nvPr/>
          </p:nvGrpSpPr>
          <p:grpSpPr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28" name="Google Shape;28;p21"/>
              <p:cNvCxnSpPr/>
              <p:nvPr/>
            </p:nvCxnSpPr>
            <p:spPr>
              <a:xfrm>
                <a:off x="225425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" name="Google Shape;29;p21"/>
              <p:cNvCxnSpPr/>
              <p:nvPr/>
            </p:nvCxnSpPr>
            <p:spPr>
              <a:xfrm>
                <a:off x="1449154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" name="Google Shape;30;p21"/>
              <p:cNvCxnSpPr/>
              <p:nvPr/>
            </p:nvCxnSpPr>
            <p:spPr>
              <a:xfrm>
                <a:off x="2665982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" name="Google Shape;31;p21"/>
              <p:cNvCxnSpPr/>
              <p:nvPr/>
            </p:nvCxnSpPr>
            <p:spPr>
              <a:xfrm>
                <a:off x="3885119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" name="Google Shape;32;p21"/>
              <p:cNvCxnSpPr/>
              <p:nvPr/>
            </p:nvCxnSpPr>
            <p:spPr>
              <a:xfrm>
                <a:off x="5106502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grpSp>
            <p:nvGrpSpPr>
              <p:cNvPr id="33" name="Google Shape;33;p21"/>
              <p:cNvGrpSpPr/>
              <p:nvPr/>
            </p:nvGrpSpPr>
            <p:grpSpPr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4" name="Google Shape;34;p21"/>
                <p:cNvCxnSpPr/>
                <p:nvPr/>
              </p:nvCxnSpPr>
              <p:spPr>
                <a:xfrm>
                  <a:off x="6327885" y="0"/>
                  <a:ext cx="5864115" cy="5898673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24313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" name="Google Shape;35;p21"/>
                <p:cNvCxnSpPr/>
                <p:nvPr/>
              </p:nvCxnSpPr>
              <p:spPr>
                <a:xfrm>
                  <a:off x="7549268" y="0"/>
                  <a:ext cx="4642732" cy="467242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24313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" name="Google Shape;36;p21"/>
                <p:cNvCxnSpPr/>
                <p:nvPr/>
              </p:nvCxnSpPr>
              <p:spPr>
                <a:xfrm>
                  <a:off x="8772997" y="0"/>
                  <a:ext cx="3419003" cy="345674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24313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7" name="Google Shape;37;p21"/>
                <p:cNvCxnSpPr/>
                <p:nvPr/>
              </p:nvCxnSpPr>
              <p:spPr>
                <a:xfrm>
                  <a:off x="9982200" y="0"/>
                  <a:ext cx="2209800" cy="222646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24313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8" name="Google Shape;38;p21"/>
                <p:cNvCxnSpPr/>
                <p:nvPr/>
              </p:nvCxnSpPr>
              <p:spPr>
                <a:xfrm>
                  <a:off x="11199019" y="0"/>
                  <a:ext cx="992981" cy="100250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24313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39" name="Google Shape;39;p21"/>
              <p:cNvCxnSpPr/>
              <p:nvPr/>
            </p:nvCxnSpPr>
            <p:spPr>
              <a:xfrm rot="10800000">
                <a:off x="-1" y="1012053"/>
                <a:ext cx="5828811" cy="58459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" name="Google Shape;40;p21"/>
              <p:cNvCxnSpPr/>
              <p:nvPr/>
            </p:nvCxnSpPr>
            <p:spPr>
              <a:xfrm rot="10800000">
                <a:off x="-1" y="2227340"/>
                <a:ext cx="4614781" cy="4630658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" name="Google Shape;41;p21"/>
              <p:cNvCxnSpPr/>
              <p:nvPr/>
            </p:nvCxnSpPr>
            <p:spPr>
              <a:xfrm rot="10800000">
                <a:off x="-1" y="3432149"/>
                <a:ext cx="3398419" cy="3425849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" name="Google Shape;42;p21"/>
              <p:cNvCxnSpPr/>
              <p:nvPr/>
            </p:nvCxnSpPr>
            <p:spPr>
              <a:xfrm rot="10800000">
                <a:off x="-1" y="4651431"/>
                <a:ext cx="2196496" cy="2206567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" name="Google Shape;43;p21"/>
              <p:cNvCxnSpPr/>
              <p:nvPr/>
            </p:nvCxnSpPr>
            <p:spPr>
              <a:xfrm rot="10800000">
                <a:off x="-1" y="5864453"/>
                <a:ext cx="987003" cy="9935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44" name="Google Shape;44;p21"/>
            <p:cNvGrpSpPr/>
            <p:nvPr/>
          </p:nvGrpSpPr>
          <p:grpSpPr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45" name="Google Shape;45;p21"/>
              <p:cNvCxnSpPr/>
              <p:nvPr/>
            </p:nvCxnSpPr>
            <p:spPr>
              <a:xfrm>
                <a:off x="225425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" name="Google Shape;46;p21"/>
              <p:cNvCxnSpPr/>
              <p:nvPr/>
            </p:nvCxnSpPr>
            <p:spPr>
              <a:xfrm>
                <a:off x="1449154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" name="Google Shape;47;p21"/>
              <p:cNvCxnSpPr/>
              <p:nvPr/>
            </p:nvCxnSpPr>
            <p:spPr>
              <a:xfrm>
                <a:off x="2665982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" name="Google Shape;48;p21"/>
              <p:cNvCxnSpPr/>
              <p:nvPr/>
            </p:nvCxnSpPr>
            <p:spPr>
              <a:xfrm>
                <a:off x="3885119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" name="Google Shape;49;p21"/>
              <p:cNvCxnSpPr/>
              <p:nvPr/>
            </p:nvCxnSpPr>
            <p:spPr>
              <a:xfrm>
                <a:off x="5106502" y="0"/>
                <a:ext cx="6815931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grpSp>
            <p:nvGrpSpPr>
              <p:cNvPr id="50" name="Google Shape;50;p21"/>
              <p:cNvGrpSpPr/>
              <p:nvPr/>
            </p:nvGrpSpPr>
            <p:grpSpPr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1" name="Google Shape;51;p21"/>
                <p:cNvCxnSpPr/>
                <p:nvPr/>
              </p:nvCxnSpPr>
              <p:spPr>
                <a:xfrm>
                  <a:off x="6327885" y="0"/>
                  <a:ext cx="5864115" cy="5898673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24313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2" name="Google Shape;52;p21"/>
                <p:cNvCxnSpPr/>
                <p:nvPr/>
              </p:nvCxnSpPr>
              <p:spPr>
                <a:xfrm>
                  <a:off x="7549268" y="0"/>
                  <a:ext cx="4642732" cy="467242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24313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3" name="Google Shape;53;p21"/>
                <p:cNvCxnSpPr/>
                <p:nvPr/>
              </p:nvCxnSpPr>
              <p:spPr>
                <a:xfrm>
                  <a:off x="8772997" y="0"/>
                  <a:ext cx="3419003" cy="345674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24313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4" name="Google Shape;54;p21"/>
                <p:cNvCxnSpPr/>
                <p:nvPr/>
              </p:nvCxnSpPr>
              <p:spPr>
                <a:xfrm>
                  <a:off x="9982200" y="0"/>
                  <a:ext cx="2209800" cy="222646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24313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5" name="Google Shape;55;p21"/>
                <p:cNvCxnSpPr/>
                <p:nvPr/>
              </p:nvCxnSpPr>
              <p:spPr>
                <a:xfrm>
                  <a:off x="11199019" y="0"/>
                  <a:ext cx="992981" cy="100250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24313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56" name="Google Shape;56;p21"/>
              <p:cNvCxnSpPr/>
              <p:nvPr/>
            </p:nvCxnSpPr>
            <p:spPr>
              <a:xfrm rot="10800000">
                <a:off x="-1" y="1012053"/>
                <a:ext cx="5828811" cy="58459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7" name="Google Shape;57;p21"/>
              <p:cNvCxnSpPr/>
              <p:nvPr/>
            </p:nvCxnSpPr>
            <p:spPr>
              <a:xfrm rot="10800000">
                <a:off x="-1" y="2227340"/>
                <a:ext cx="4614781" cy="4630658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8" name="Google Shape;58;p21"/>
              <p:cNvCxnSpPr/>
              <p:nvPr/>
            </p:nvCxnSpPr>
            <p:spPr>
              <a:xfrm rot="10800000">
                <a:off x="-1" y="3432149"/>
                <a:ext cx="3398419" cy="3425849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" name="Google Shape;59;p21"/>
              <p:cNvCxnSpPr/>
              <p:nvPr/>
            </p:nvCxnSpPr>
            <p:spPr>
              <a:xfrm rot="10800000">
                <a:off x="-1" y="4651431"/>
                <a:ext cx="2196496" cy="2206567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" name="Google Shape;60;p21"/>
              <p:cNvCxnSpPr/>
              <p:nvPr/>
            </p:nvCxnSpPr>
            <p:spPr>
              <a:xfrm rot="10800000">
                <a:off x="-1" y="5864453"/>
                <a:ext cx="987003" cy="993545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>
                    <a:alpha val="24313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61" name="Google Shape;61;p21"/>
          <p:cNvSpPr txBox="1"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3E27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A43E2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1"/>
          <p:cNvSpPr txBox="1">
            <a:spLocks noGrp="1"/>
          </p:cNvSpPr>
          <p:nvPr>
            <p:ph type="body" idx="1"/>
          </p:nvPr>
        </p:nvSpPr>
        <p:spPr>
          <a:xfrm>
            <a:off x="1295400" y="1981201"/>
            <a:ext cx="9601200" cy="380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A43E27"/>
              </a:buClr>
              <a:buSzPts val="2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A43E27"/>
              </a:buClr>
              <a:buSzPts val="1800"/>
              <a:buFont typeface="Arial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A43E27"/>
              </a:buClr>
              <a:buSzPts val="1600"/>
              <a:buFont typeface="Arial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A43E27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A43E27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A43E27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A43E27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A43E27"/>
              </a:buClr>
              <a:buSzPts val="1400"/>
              <a:buFont typeface="Arial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A43E27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63" name="Google Shape;63;p21"/>
          <p:cNvCxnSpPr/>
          <p:nvPr/>
        </p:nvCxnSpPr>
        <p:spPr>
          <a:xfrm>
            <a:off x="609600" y="6172200"/>
            <a:ext cx="10972800" cy="0"/>
          </a:xfrm>
          <a:prstGeom prst="straightConnector1">
            <a:avLst/>
          </a:prstGeom>
          <a:noFill/>
          <a:ln w="12700" cap="flat" cmpd="sng">
            <a:solidFill>
              <a:srgbClr val="A43E2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4" name="Google Shape;64;p21"/>
          <p:cNvSpPr txBox="1">
            <a:spLocks noGrp="1"/>
          </p:cNvSpPr>
          <p:nvPr>
            <p:ph type="ftr" idx="11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1" i="0" u="none" strike="noStrike" cap="none">
                <a:solidFill>
                  <a:srgbClr val="A43F2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sldNum" idx="12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hyperlink" Target="https://indianexpress.com/article/puzzles-and-games/info/jaipur-news-nityant-agarwal-wins-gold-india-world-sudoku-championship-junior-2022-sports-news-8221550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logicmasteradminindia@gmail.com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hemantkr97@gmail.com" TargetMode="External"/><Relationship Id="rId4" Type="http://schemas.openxmlformats.org/officeDocument/2006/relationships/hyperlink" Target="mailto:sitanshunov10@gmail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orldpuzzle.or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hyperlink" Target="https://logicmastersindia.com/home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"/>
          <p:cNvSpPr txBox="1">
            <a:spLocks noGrp="1"/>
          </p:cNvSpPr>
          <p:nvPr>
            <p:ph type="ctrTitle"/>
          </p:nvPr>
        </p:nvSpPr>
        <p:spPr>
          <a:xfrm>
            <a:off x="1293845" y="5151120"/>
            <a:ext cx="9604310" cy="849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76000"/>
              </a:lnSpc>
              <a:spcBef>
                <a:spcPts val="0"/>
              </a:spcBef>
              <a:spcAft>
                <a:spcPts val="0"/>
              </a:spcAft>
              <a:buClr>
                <a:srgbClr val="A43F27"/>
              </a:buClr>
              <a:buSzPts val="3600"/>
              <a:buFont typeface="Arial"/>
              <a:buNone/>
            </a:pPr>
            <a:r>
              <a:rPr lang="en-US" sz="3600">
                <a:solidFill>
                  <a:srgbClr val="A43F27"/>
                </a:solidFill>
              </a:rPr>
              <a:t>Organized by: Logic Masters India</a:t>
            </a:r>
            <a:endParaRPr/>
          </a:p>
        </p:txBody>
      </p:sp>
      <p:sp>
        <p:nvSpPr>
          <p:cNvPr id="394" name="Google Shape;394;p1"/>
          <p:cNvSpPr txBox="1"/>
          <p:nvPr/>
        </p:nvSpPr>
        <p:spPr>
          <a:xfrm>
            <a:off x="1293845" y="759232"/>
            <a:ext cx="9604310" cy="113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7500"/>
          </a:bodyPr>
          <a:lstStyle/>
          <a:p>
            <a:pPr marL="0" marR="0" lvl="0" indent="0" algn="ctr" rtl="0">
              <a:lnSpc>
                <a:spcPct val="76000"/>
              </a:lnSpc>
              <a:spcBef>
                <a:spcPts val="0"/>
              </a:spcBef>
              <a:spcAft>
                <a:spcPts val="0"/>
              </a:spcAft>
              <a:buClr>
                <a:srgbClr val="A43F27"/>
              </a:buClr>
              <a:buSzPct val="100000"/>
              <a:buFont typeface="Arial"/>
              <a:buNone/>
            </a:pPr>
            <a:r>
              <a:rPr lang="en-US" sz="4400" b="1" i="0" u="none" strike="noStrike" cap="none">
                <a:solidFill>
                  <a:srgbClr val="A43F27"/>
                </a:solidFill>
                <a:latin typeface="Arial"/>
                <a:ea typeface="Arial"/>
                <a:cs typeface="Arial"/>
                <a:sym typeface="Arial"/>
              </a:rPr>
              <a:t>Sudoku Champs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1"/>
          <p:cNvSpPr txBox="1"/>
          <p:nvPr/>
        </p:nvSpPr>
        <p:spPr>
          <a:xfrm>
            <a:off x="1425925" y="4404967"/>
            <a:ext cx="9604310" cy="849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76000"/>
              </a:lnSpc>
              <a:spcBef>
                <a:spcPts val="0"/>
              </a:spcBef>
              <a:spcAft>
                <a:spcPts val="0"/>
              </a:spcAft>
              <a:buClr>
                <a:srgbClr val="A43F27"/>
              </a:buClr>
              <a:buSzPts val="3200"/>
              <a:buFont typeface="Arial"/>
              <a:buNone/>
            </a:pPr>
            <a:r>
              <a:rPr lang="en-US" sz="2800" b="1" i="1" u="none" strike="noStrike" cap="none">
                <a:solidFill>
                  <a:srgbClr val="A43F27"/>
                </a:solidFill>
                <a:latin typeface="Arial"/>
                <a:ea typeface="Arial"/>
                <a:cs typeface="Arial"/>
                <a:sym typeface="Arial"/>
              </a:rPr>
              <a:t>National Junior Sudoku Championship</a:t>
            </a:r>
            <a:endParaRPr sz="28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6" name="Google Shape;396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3163" y="2200294"/>
            <a:ext cx="3505664" cy="2204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3"/>
          <p:cNvSpPr txBox="1">
            <a:spLocks noGrp="1"/>
          </p:cNvSpPr>
          <p:nvPr>
            <p:ph type="title"/>
          </p:nvPr>
        </p:nvSpPr>
        <p:spPr>
          <a:xfrm>
            <a:off x="1295400" y="1022013"/>
            <a:ext cx="9601200" cy="3021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3E27"/>
              </a:buClr>
              <a:buSzPts val="4000"/>
              <a:buFont typeface="Arial"/>
              <a:buNone/>
            </a:pPr>
            <a:r>
              <a:rPr lang="en-US" sz="4000"/>
              <a:t>SPONSORSHIP AND PARTNERSHIP OPPORTUNITIES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14"/>
          <p:cNvSpPr txBox="1">
            <a:spLocks noGrp="1"/>
          </p:cNvSpPr>
          <p:nvPr>
            <p:ph type="title"/>
          </p:nvPr>
        </p:nvSpPr>
        <p:spPr>
          <a:xfrm>
            <a:off x="1295400" y="341293"/>
            <a:ext cx="9601200" cy="593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3E27"/>
              </a:buClr>
              <a:buSzPts val="3200"/>
              <a:buFont typeface="Arial"/>
              <a:buNone/>
            </a:pPr>
            <a:r>
              <a:rPr lang="en-US"/>
              <a:t>Why Sponsor/Partner</a:t>
            </a:r>
            <a:endParaRPr/>
          </a:p>
        </p:txBody>
      </p:sp>
      <p:sp>
        <p:nvSpPr>
          <p:cNvPr id="490" name="Google Shape;490;p14"/>
          <p:cNvSpPr txBox="1">
            <a:spLocks noGrp="1"/>
          </p:cNvSpPr>
          <p:nvPr>
            <p:ph type="body" idx="1"/>
          </p:nvPr>
        </p:nvSpPr>
        <p:spPr>
          <a:xfrm>
            <a:off x="1056640" y="1473525"/>
            <a:ext cx="10566300" cy="53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-US"/>
              <a:t>Sudoku, a logical number placement puzzle, is globally popular among millions of solvers. The outreach is via websites, mobile apps, newspapers and magazines.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▪"/>
            </a:pPr>
            <a:r>
              <a:rPr lang="en-US"/>
              <a:t>Sudoku Champs is a National Event which would be covered in print and social media.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▪"/>
            </a:pPr>
            <a:r>
              <a:rPr lang="en-US"/>
              <a:t>Sudoku Champs 2025 to have participation of 1000+ students from 30+ popular schools across 6+ cities.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▪"/>
            </a:pPr>
            <a:r>
              <a:rPr lang="en-US"/>
              <a:t>Prominent coverage in LMI website (24000+ registered solvers worldwide)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▪"/>
            </a:pPr>
            <a:r>
              <a:rPr lang="en-US"/>
              <a:t>LMI can be a content provider for any sponsors’ events/requirements. The team has world class puzzle solvers and creators with enormous experience.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▪"/>
            </a:pPr>
            <a:r>
              <a:rPr lang="en-US"/>
              <a:t>Opportunities of future engagement in World Sudoku Championship, 2026 which will be held in India.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5"/>
          <p:cNvSpPr txBox="1">
            <a:spLocks noGrp="1"/>
          </p:cNvSpPr>
          <p:nvPr>
            <p:ph type="title"/>
          </p:nvPr>
        </p:nvSpPr>
        <p:spPr>
          <a:xfrm>
            <a:off x="1314973" y="310814"/>
            <a:ext cx="9601200" cy="62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3E27"/>
              </a:buClr>
              <a:buSzPts val="3200"/>
              <a:buFont typeface="Arial"/>
              <a:buNone/>
            </a:pPr>
            <a:r>
              <a:rPr lang="en-US"/>
              <a:t>Past Collaborations and Partnerships</a:t>
            </a:r>
            <a:endParaRPr/>
          </a:p>
        </p:txBody>
      </p:sp>
      <p:sp>
        <p:nvSpPr>
          <p:cNvPr id="497" name="Google Shape;497;p15"/>
          <p:cNvSpPr txBox="1">
            <a:spLocks noGrp="1"/>
          </p:cNvSpPr>
          <p:nvPr>
            <p:ph type="body" idx="1"/>
          </p:nvPr>
        </p:nvSpPr>
        <p:spPr>
          <a:xfrm>
            <a:off x="1314973" y="1311910"/>
            <a:ext cx="8924063" cy="4043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▪"/>
            </a:pPr>
            <a:r>
              <a:rPr lang="en-US" sz="2200"/>
              <a:t>LMI had partnered with Times of India for several years in the last decade (2012-2019) for Regional and National Sudoku Events.</a:t>
            </a:r>
            <a:endParaRPr sz="2200"/>
          </a:p>
          <a:p>
            <a:pPr marL="2286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▪"/>
            </a:pPr>
            <a:r>
              <a:rPr lang="en-US" sz="2200"/>
              <a:t>These events were organized across multiple metropolitan cities and received huge coverage in the newspaper.</a:t>
            </a:r>
            <a:endParaRPr sz="2200"/>
          </a:p>
          <a:p>
            <a:pPr marL="2286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▪"/>
            </a:pPr>
            <a:r>
              <a:rPr lang="en-US" sz="2200"/>
              <a:t>LMI had collaborations with SportsConsult, BrainGames and Dainik Jagran</a:t>
            </a:r>
            <a:endParaRPr sz="2200"/>
          </a:p>
          <a:p>
            <a:pPr marL="228600" lvl="0" indent="-101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pic>
        <p:nvPicPr>
          <p:cNvPr id="498" name="Google Shape;49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49954" y="4687673"/>
            <a:ext cx="1583608" cy="536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10431" y="4518076"/>
            <a:ext cx="2223567" cy="765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32394" y="4119992"/>
            <a:ext cx="2196718" cy="11632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5"/>
          <p:cNvSpPr txBox="1">
            <a:spLocks noGrp="1"/>
          </p:cNvSpPr>
          <p:nvPr>
            <p:ph type="title"/>
          </p:nvPr>
        </p:nvSpPr>
        <p:spPr>
          <a:xfrm>
            <a:off x="1314973" y="310814"/>
            <a:ext cx="9601200" cy="930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3E27"/>
              </a:buClr>
              <a:buSzPct val="111111"/>
              <a:buFont typeface="Arial"/>
              <a:buNone/>
            </a:pPr>
            <a:r>
              <a:rPr lang="en-US"/>
              <a:t>Articles in Newspapers</a:t>
            </a:r>
            <a:br>
              <a:rPr lang="en-US"/>
            </a:br>
            <a:r>
              <a:rPr lang="en-US"/>
              <a:t>And Websites</a:t>
            </a:r>
            <a:endParaRPr/>
          </a:p>
        </p:txBody>
      </p:sp>
      <p:pic>
        <p:nvPicPr>
          <p:cNvPr id="507" name="Google Shape;507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1831" y="310814"/>
            <a:ext cx="2966218" cy="3013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4298" y="3406027"/>
            <a:ext cx="3646555" cy="2629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71850" y="310814"/>
            <a:ext cx="3642962" cy="2741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90853" y="1487959"/>
            <a:ext cx="4328405" cy="2840201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35"/>
          <p:cNvSpPr txBox="1">
            <a:spLocks noGrp="1"/>
          </p:cNvSpPr>
          <p:nvPr>
            <p:ph type="body" idx="1"/>
          </p:nvPr>
        </p:nvSpPr>
        <p:spPr>
          <a:xfrm>
            <a:off x="4141487" y="4211088"/>
            <a:ext cx="4230363" cy="62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142857"/>
              <a:buNone/>
            </a:pPr>
            <a:r>
              <a:rPr lang="en-US" sz="1400" u="sng">
                <a:solidFill>
                  <a:schemeClr val="hlink"/>
                </a:solidFill>
                <a:hlinkClick r:id="rId7"/>
              </a:rPr>
              <a:t>Indian Express 2022</a:t>
            </a:r>
            <a:endParaRPr sz="1400"/>
          </a:p>
          <a:p>
            <a:pPr marL="228600" lvl="0" indent="-101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100000"/>
              <a:buNone/>
            </a:pPr>
            <a:endParaRPr/>
          </a:p>
        </p:txBody>
      </p:sp>
      <p:pic>
        <p:nvPicPr>
          <p:cNvPr id="512" name="Google Shape;512;p3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14699" y="3299018"/>
            <a:ext cx="3738213" cy="2425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7"/>
          <p:cNvSpPr txBox="1">
            <a:spLocks noGrp="1"/>
          </p:cNvSpPr>
          <p:nvPr>
            <p:ph type="title"/>
          </p:nvPr>
        </p:nvSpPr>
        <p:spPr>
          <a:xfrm>
            <a:off x="1295400" y="127933"/>
            <a:ext cx="9601200" cy="715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3E27"/>
              </a:buClr>
              <a:buSzPts val="3200"/>
              <a:buFont typeface="Arial"/>
              <a:buNone/>
            </a:pPr>
            <a:r>
              <a:rPr lang="en-US"/>
              <a:t>Sponsorship Entitlements</a:t>
            </a:r>
            <a:endParaRPr/>
          </a:p>
        </p:txBody>
      </p:sp>
      <p:graphicFrame>
        <p:nvGraphicFramePr>
          <p:cNvPr id="519" name="Google Shape;519;p17"/>
          <p:cNvGraphicFramePr/>
          <p:nvPr/>
        </p:nvGraphicFramePr>
        <p:xfrm>
          <a:off x="569563" y="1257100"/>
          <a:ext cx="11052875" cy="2682090"/>
        </p:xfrm>
        <a:graphic>
          <a:graphicData uri="http://schemas.openxmlformats.org/drawingml/2006/table">
            <a:tbl>
              <a:tblPr>
                <a:noFill/>
                <a:tableStyleId>{B9ED51BA-645C-47D8-97AC-314A693260C9}</a:tableStyleId>
              </a:tblPr>
              <a:tblGrid>
                <a:gridCol w="1176975"/>
                <a:gridCol w="1409750"/>
                <a:gridCol w="999700"/>
                <a:gridCol w="1129425"/>
                <a:gridCol w="1193525"/>
                <a:gridCol w="1609475"/>
                <a:gridCol w="1236100"/>
                <a:gridCol w="2297925"/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Sponsorship Category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D4DA7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Logo Integration 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with Event Logo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D4DA7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Logo on 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Trophies</a:t>
                      </a:r>
                      <a:endParaRPr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4DA7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Logo on Certificates</a:t>
                      </a:r>
                      <a:endParaRPr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4DA7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Promotional Banners at the event</a:t>
                      </a:r>
                      <a:endParaRPr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4DA7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en-US">
                          <a:solidFill>
                            <a:schemeClr val="dk2"/>
                          </a:solidFill>
                        </a:rPr>
                        <a:t>Representatives may award prizes</a:t>
                      </a:r>
                      <a:endParaRPr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4DA7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en-US">
                          <a:solidFill>
                            <a:schemeClr val="dk2"/>
                          </a:solidFill>
                        </a:rPr>
                        <a:t>Social Media Promotions</a:t>
                      </a:r>
                      <a:endParaRPr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4DA7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en-US">
                          <a:solidFill>
                            <a:schemeClr val="dk2"/>
                          </a:solidFill>
                        </a:rPr>
                        <a:t>Themed Puzzles/Sudokus designed by authors for non-competitive events/Practice Content</a:t>
                      </a:r>
                      <a:endParaRPr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4DA7C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Platinum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>
                          <a:solidFill>
                            <a:srgbClr val="1F1F1F"/>
                          </a:solidFill>
                          <a:highlight>
                            <a:srgbClr val="FFFFFF"/>
                          </a:highlight>
                        </a:rPr>
                        <a:t>✓</a:t>
                      </a:r>
                      <a:endParaRPr sz="1500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>
                          <a:solidFill>
                            <a:srgbClr val="1F1F1F"/>
                          </a:solidFill>
                          <a:highlight>
                            <a:srgbClr val="FFFFFF"/>
                          </a:highlight>
                        </a:rPr>
                        <a:t>✓</a:t>
                      </a:r>
                      <a:endParaRPr sz="15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>
                          <a:solidFill>
                            <a:srgbClr val="1F1F1F"/>
                          </a:solidFill>
                          <a:highlight>
                            <a:srgbClr val="FFFFFF"/>
                          </a:highlight>
                        </a:rPr>
                        <a:t>✓</a:t>
                      </a:r>
                      <a:endParaRPr sz="15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>
                          <a:solidFill>
                            <a:srgbClr val="1F1F1F"/>
                          </a:solidFill>
                          <a:highlight>
                            <a:srgbClr val="FFFFFF"/>
                          </a:highlight>
                        </a:rPr>
                        <a:t>✓</a:t>
                      </a:r>
                      <a:endParaRPr sz="15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>
                          <a:solidFill>
                            <a:srgbClr val="1F1F1F"/>
                          </a:solidFill>
                          <a:highlight>
                            <a:srgbClr val="FFFFFF"/>
                          </a:highlight>
                        </a:rPr>
                        <a:t>✓</a:t>
                      </a:r>
                      <a:endParaRPr sz="15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>
                          <a:solidFill>
                            <a:srgbClr val="1F1F1F"/>
                          </a:solidFill>
                          <a:highlight>
                            <a:srgbClr val="FFFFFF"/>
                          </a:highlight>
                        </a:rPr>
                        <a:t>✓</a:t>
                      </a:r>
                      <a:endParaRPr sz="15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>
                          <a:solidFill>
                            <a:srgbClr val="1F1F1F"/>
                          </a:solidFill>
                          <a:highlight>
                            <a:srgbClr val="FFFFFF"/>
                          </a:highlight>
                        </a:rPr>
                        <a:t>✓</a:t>
                      </a:r>
                      <a:endParaRPr sz="15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Gold</a:t>
                      </a:r>
                      <a:endParaRPr/>
                    </a:p>
                  </a:txBody>
                  <a:tcPr marL="91425" marR="91425" marT="91425" marB="91425"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001D35"/>
                          </a:solidFill>
                          <a:highlight>
                            <a:srgbClr val="FFFFFF"/>
                          </a:highlight>
                        </a:rPr>
                        <a:t>✗</a:t>
                      </a:r>
                      <a:endParaRPr sz="15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001D35"/>
                          </a:solidFill>
                          <a:highlight>
                            <a:srgbClr val="FFFFFF"/>
                          </a:highlight>
                        </a:rPr>
                        <a:t>✗</a:t>
                      </a:r>
                      <a:endParaRPr sz="15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500" b="1">
                          <a:solidFill>
                            <a:srgbClr val="1F1F1F"/>
                          </a:solidFill>
                          <a:highlight>
                            <a:schemeClr val="lt1"/>
                          </a:highlight>
                        </a:rPr>
                        <a:t>✓</a:t>
                      </a:r>
                      <a:endParaRPr sz="15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>
                          <a:solidFill>
                            <a:srgbClr val="1F1F1F"/>
                          </a:solidFill>
                          <a:highlight>
                            <a:schemeClr val="lt1"/>
                          </a:highlight>
                        </a:rPr>
                        <a:t>✓</a:t>
                      </a:r>
                      <a:endParaRPr sz="15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>
                          <a:solidFill>
                            <a:srgbClr val="1F1F1F"/>
                          </a:solidFill>
                          <a:highlight>
                            <a:schemeClr val="lt1"/>
                          </a:highlight>
                        </a:rPr>
                        <a:t>✓</a:t>
                      </a:r>
                      <a:endParaRPr sz="15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>
                          <a:solidFill>
                            <a:srgbClr val="1F1F1F"/>
                          </a:solidFill>
                          <a:highlight>
                            <a:schemeClr val="lt1"/>
                          </a:highlight>
                        </a:rPr>
                        <a:t>✓</a:t>
                      </a:r>
                      <a:endParaRPr sz="15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>
                          <a:solidFill>
                            <a:srgbClr val="1F1F1F"/>
                          </a:solidFill>
                          <a:highlight>
                            <a:schemeClr val="lt1"/>
                          </a:highlight>
                        </a:rPr>
                        <a:t>✓</a:t>
                      </a:r>
                      <a:endParaRPr sz="15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Silver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500">
                          <a:solidFill>
                            <a:srgbClr val="001D35"/>
                          </a:solidFill>
                          <a:highlight>
                            <a:srgbClr val="FFFFFF"/>
                          </a:highlight>
                        </a:rPr>
                        <a:t>✗</a:t>
                      </a:r>
                      <a:endParaRPr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001D35"/>
                          </a:solidFill>
                          <a:highlight>
                            <a:srgbClr val="FFFFFF"/>
                          </a:highlight>
                        </a:rPr>
                        <a:t>✗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001D35"/>
                          </a:solidFill>
                          <a:highlight>
                            <a:srgbClr val="FFFFFF"/>
                          </a:highlight>
                        </a:rPr>
                        <a:t>✗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001D35"/>
                          </a:solidFill>
                          <a:highlight>
                            <a:srgbClr val="FFFFFF"/>
                          </a:highlight>
                        </a:rPr>
                        <a:t>✗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500" b="1">
                          <a:solidFill>
                            <a:srgbClr val="1F1F1F"/>
                          </a:solidFill>
                          <a:highlight>
                            <a:schemeClr val="lt1"/>
                          </a:highlight>
                        </a:rPr>
                        <a:t>✓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500" b="1">
                          <a:solidFill>
                            <a:srgbClr val="1F1F1F"/>
                          </a:solidFill>
                          <a:highlight>
                            <a:schemeClr val="lt1"/>
                          </a:highlight>
                        </a:rPr>
                        <a:t>✓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500" b="1">
                          <a:solidFill>
                            <a:srgbClr val="1F1F1F"/>
                          </a:solidFill>
                          <a:highlight>
                            <a:schemeClr val="lt1"/>
                          </a:highlight>
                        </a:rPr>
                        <a:t>✓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Bronze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500">
                          <a:solidFill>
                            <a:srgbClr val="001D35"/>
                          </a:solidFill>
                          <a:highlight>
                            <a:srgbClr val="FFFFFF"/>
                          </a:highlight>
                        </a:rPr>
                        <a:t>✗</a:t>
                      </a:r>
                      <a:endParaRPr sz="1500">
                        <a:solidFill>
                          <a:srgbClr val="001D35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001D35"/>
                          </a:solidFill>
                          <a:highlight>
                            <a:srgbClr val="FFFFFF"/>
                          </a:highlight>
                        </a:rPr>
                        <a:t>✗</a:t>
                      </a:r>
                      <a:endParaRPr sz="1500">
                        <a:solidFill>
                          <a:srgbClr val="001D35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001D35"/>
                          </a:solidFill>
                          <a:highlight>
                            <a:srgbClr val="FFFFFF"/>
                          </a:highlight>
                        </a:rPr>
                        <a:t>✗</a:t>
                      </a:r>
                      <a:endParaRPr sz="1500">
                        <a:solidFill>
                          <a:srgbClr val="001D35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001D35"/>
                          </a:solidFill>
                          <a:highlight>
                            <a:srgbClr val="FFFFFF"/>
                          </a:highlight>
                        </a:rPr>
                        <a:t>✗</a:t>
                      </a:r>
                      <a:endParaRPr sz="1500">
                        <a:solidFill>
                          <a:srgbClr val="001D35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001D35"/>
                          </a:solidFill>
                          <a:highlight>
                            <a:srgbClr val="FFFFFF"/>
                          </a:highlight>
                        </a:rPr>
                        <a:t>✗</a:t>
                      </a:r>
                      <a:endParaRPr sz="1500">
                        <a:solidFill>
                          <a:srgbClr val="001D35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500" b="1">
                          <a:solidFill>
                            <a:srgbClr val="1F1F1F"/>
                          </a:solidFill>
                          <a:highlight>
                            <a:schemeClr val="lt1"/>
                          </a:highlight>
                        </a:rPr>
                        <a:t>✓</a:t>
                      </a:r>
                      <a:endParaRPr sz="1500">
                        <a:solidFill>
                          <a:srgbClr val="001D35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500" b="1">
                          <a:solidFill>
                            <a:srgbClr val="1F1F1F"/>
                          </a:solidFill>
                          <a:highlight>
                            <a:schemeClr val="lt1"/>
                          </a:highlight>
                        </a:rPr>
                        <a:t>✓</a:t>
                      </a:r>
                      <a:endParaRPr sz="1500">
                        <a:solidFill>
                          <a:srgbClr val="001D35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520" name="Google Shape;520;p17"/>
          <p:cNvSpPr txBox="1">
            <a:spLocks noGrp="1"/>
          </p:cNvSpPr>
          <p:nvPr>
            <p:ph type="body" idx="1"/>
          </p:nvPr>
        </p:nvSpPr>
        <p:spPr>
          <a:xfrm>
            <a:off x="569563" y="4277850"/>
            <a:ext cx="11052900" cy="16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228600" lvl="0" indent="-101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ct val="100000"/>
              <a:buNone/>
            </a:pPr>
            <a:r>
              <a:rPr lang="en-US"/>
              <a:t>Sponsorship Expectations: </a:t>
            </a:r>
            <a:endParaRPr/>
          </a:p>
          <a:p>
            <a:pPr marL="228600" lvl="0" indent="-2190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▪"/>
            </a:pPr>
            <a:r>
              <a:rPr lang="en-US"/>
              <a:t>Platinum: ₹ 50,000</a:t>
            </a:r>
            <a:endParaRPr/>
          </a:p>
          <a:p>
            <a:pPr marL="228600" lvl="0" indent="-20732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Char char="▪"/>
            </a:pPr>
            <a:r>
              <a:rPr lang="en-US"/>
              <a:t>Gold: ₹ 40,000</a:t>
            </a:r>
            <a:endParaRPr/>
          </a:p>
          <a:p>
            <a:pPr marL="228600" lvl="0" indent="-20732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Char char="▪"/>
            </a:pPr>
            <a:r>
              <a:rPr lang="en-US"/>
              <a:t>Silver: ₹ 30,000</a:t>
            </a:r>
            <a:endParaRPr/>
          </a:p>
          <a:p>
            <a:pPr marL="228600" lvl="0" indent="-20732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Char char="▪"/>
            </a:pPr>
            <a:r>
              <a:rPr lang="en-US"/>
              <a:t>Bronze: ₹ 20,000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*Non-Monetary contributions can be considered on a case to case basis. </a:t>
            </a:r>
            <a:endParaRPr i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9"/>
          <p:cNvSpPr txBox="1">
            <a:spLocks noGrp="1"/>
          </p:cNvSpPr>
          <p:nvPr>
            <p:ph type="title"/>
          </p:nvPr>
        </p:nvSpPr>
        <p:spPr>
          <a:xfrm>
            <a:off x="1295400" y="1174413"/>
            <a:ext cx="9601200" cy="3021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4000"/>
              <a:t>For Further Details, please contact:</a:t>
            </a:r>
            <a:br>
              <a:rPr lang="en-US" sz="4000"/>
            </a:br>
            <a:r>
              <a:rPr lang="en-US" sz="4000"/>
              <a:t/>
            </a:r>
            <a:br>
              <a:rPr lang="en-US" sz="4000"/>
            </a:br>
            <a:r>
              <a:rPr lang="en-US" sz="2000"/>
              <a:t>Logic Masters India (</a:t>
            </a:r>
            <a:r>
              <a:rPr lang="en-US" sz="2000" u="sng">
                <a:solidFill>
                  <a:schemeClr val="hlink"/>
                </a:solidFill>
                <a:hlinkClick r:id="rId3"/>
              </a:rPr>
              <a:t>logicmasteradmin@gmail.com</a:t>
            </a:r>
            <a:r>
              <a:rPr lang="en-US" sz="2000"/>
              <a:t>)</a:t>
            </a:r>
            <a:br>
              <a:rPr lang="en-US" sz="2000"/>
            </a:br>
            <a:r>
              <a:rPr lang="en-US" sz="2000"/>
              <a:t/>
            </a:r>
            <a:br>
              <a:rPr lang="en-US" sz="2000"/>
            </a:br>
            <a:r>
              <a:rPr lang="en-US" sz="2000"/>
              <a:t>Sitanshu Sah (</a:t>
            </a:r>
            <a:r>
              <a:rPr lang="en-US" sz="2000" u="sng">
                <a:solidFill>
                  <a:schemeClr val="hlink"/>
                </a:solidFill>
                <a:hlinkClick r:id="rId4"/>
              </a:rPr>
              <a:t>sitanshunov10@gmail.com</a:t>
            </a:r>
            <a:r>
              <a:rPr lang="en-US" sz="2000"/>
              <a:t>, 9632422477)</a:t>
            </a:r>
            <a:br>
              <a:rPr lang="en-US" sz="2000"/>
            </a:br>
            <a:r>
              <a:rPr lang="en-US" sz="2000"/>
              <a:t>Hemant Malani (</a:t>
            </a:r>
            <a:r>
              <a:rPr lang="en-US" sz="2000" u="sng">
                <a:solidFill>
                  <a:schemeClr val="hlink"/>
                </a:solidFill>
                <a:hlinkClick r:id="rId5"/>
              </a:rPr>
              <a:t>hemantkr97@gmail.com</a:t>
            </a:r>
            <a:r>
              <a:rPr lang="en-US" sz="2000"/>
              <a:t>, 8584837457)</a:t>
            </a:r>
            <a:br>
              <a:rPr lang="en-US" sz="2000"/>
            </a:br>
            <a:endParaRPr sz="4000"/>
          </a:p>
        </p:txBody>
      </p:sp>
      <p:sp>
        <p:nvSpPr>
          <p:cNvPr id="527" name="Google Shape;527;p19"/>
          <p:cNvSpPr txBox="1">
            <a:spLocks noGrp="1"/>
          </p:cNvSpPr>
          <p:nvPr>
            <p:ph type="title"/>
          </p:nvPr>
        </p:nvSpPr>
        <p:spPr>
          <a:xfrm>
            <a:off x="1295400" y="3949425"/>
            <a:ext cx="9601200" cy="12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3E27"/>
              </a:buClr>
              <a:buSzPts val="4000"/>
              <a:buFont typeface="Arial"/>
              <a:buNone/>
            </a:pPr>
            <a:r>
              <a:rPr lang="en-US" sz="4000"/>
              <a:t>Thank You!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"/>
          <p:cNvSpPr txBox="1">
            <a:spLocks noGrp="1"/>
          </p:cNvSpPr>
          <p:nvPr>
            <p:ph type="title"/>
          </p:nvPr>
        </p:nvSpPr>
        <p:spPr>
          <a:xfrm>
            <a:off x="1295400" y="252008"/>
            <a:ext cx="9601200" cy="593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3E27"/>
              </a:buClr>
              <a:buSzPct val="100000"/>
              <a:buFont typeface="Arial"/>
              <a:buNone/>
            </a:pPr>
            <a:r>
              <a:rPr lang="en-US"/>
              <a:t>About World Puzzle Federation &amp; Logic Masters India</a:t>
            </a:r>
            <a:endParaRPr/>
          </a:p>
        </p:txBody>
      </p:sp>
      <p:sp>
        <p:nvSpPr>
          <p:cNvPr id="403" name="Google Shape;403;p5"/>
          <p:cNvSpPr txBox="1">
            <a:spLocks noGrp="1"/>
          </p:cNvSpPr>
          <p:nvPr>
            <p:ph type="body" idx="1"/>
          </p:nvPr>
        </p:nvSpPr>
        <p:spPr>
          <a:xfrm>
            <a:off x="799100" y="2535400"/>
            <a:ext cx="10761900" cy="33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en-US" u="sng">
                <a:solidFill>
                  <a:schemeClr val="hlink"/>
                </a:solidFill>
                <a:hlinkClick r:id="rId3"/>
              </a:rPr>
              <a:t>World Puzzle Federation</a:t>
            </a:r>
            <a:r>
              <a:rPr lang="en-US"/>
              <a:t> (WPF) is an international organization dedicated to puzzles.  </a:t>
            </a:r>
            <a:endParaRPr/>
          </a:p>
          <a:p>
            <a:pPr marL="228600" lvl="0" indent="-228600" algn="just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en-US"/>
              <a:t>The WPF brings together puzzlers from all over the world for the annual World Puzzle Championship (WPC) and the World Sudoku Championship (WSC), now jointly called as WSPC.</a:t>
            </a:r>
            <a:endParaRPr/>
          </a:p>
          <a:p>
            <a:pPr marL="228600" lvl="0" indent="-228600" algn="just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en-US"/>
              <a:t>National teams are determined by affiliates of the WPF.</a:t>
            </a:r>
            <a:endParaRPr/>
          </a:p>
          <a:p>
            <a:pPr marL="228600" lvl="0" indent="-228600" algn="just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▪"/>
            </a:pPr>
            <a:r>
              <a:rPr lang="en-US" u="sng">
                <a:solidFill>
                  <a:schemeClr val="hlink"/>
                </a:solidFill>
                <a:hlinkClick r:id="rId4"/>
              </a:rPr>
              <a:t>Logic Masters India</a:t>
            </a:r>
            <a:r>
              <a:rPr lang="en-US"/>
              <a:t> (LMI) is the official Indian representative of WPF. </a:t>
            </a:r>
            <a:endParaRPr/>
          </a:p>
          <a:p>
            <a:pPr marL="228600" lvl="0" indent="-228600" algn="just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▪"/>
            </a:pPr>
            <a:r>
              <a:rPr lang="en-US"/>
              <a:t>LMI aims to find and hone talent from the deep ends of India and nurture the dream to see India finish at the podium and become a fixture at the top end of the World rankings. Towards this goal, we organize numerous puzzle contests and activities.</a:t>
            </a:r>
            <a:endParaRPr/>
          </a:p>
        </p:txBody>
      </p:sp>
      <p:pic>
        <p:nvPicPr>
          <p:cNvPr id="404" name="Google Shape;404;p5" descr="Home | gp.worldpuzzle.or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86266" y="1218403"/>
            <a:ext cx="3364230" cy="743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5" descr="Logic Masters India - Wikipedi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58515" y="915708"/>
            <a:ext cx="988332" cy="1196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"/>
          <p:cNvSpPr txBox="1">
            <a:spLocks noGrp="1"/>
          </p:cNvSpPr>
          <p:nvPr>
            <p:ph type="title"/>
          </p:nvPr>
        </p:nvSpPr>
        <p:spPr>
          <a:xfrm>
            <a:off x="1295400" y="219373"/>
            <a:ext cx="9601200" cy="735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3E27"/>
              </a:buClr>
              <a:buSzPts val="3200"/>
              <a:buFont typeface="Arial"/>
              <a:buNone/>
            </a:pPr>
            <a:r>
              <a:rPr lang="en-US"/>
              <a:t>Sudoku Champs</a:t>
            </a:r>
            <a:endParaRPr/>
          </a:p>
        </p:txBody>
      </p:sp>
      <p:sp>
        <p:nvSpPr>
          <p:cNvPr id="412" name="Google Shape;412;p2"/>
          <p:cNvSpPr txBox="1">
            <a:spLocks noGrp="1"/>
          </p:cNvSpPr>
          <p:nvPr>
            <p:ph type="body" idx="1"/>
          </p:nvPr>
        </p:nvSpPr>
        <p:spPr>
          <a:xfrm>
            <a:off x="612700" y="1168400"/>
            <a:ext cx="10948500" cy="49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09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▪"/>
            </a:pPr>
            <a:r>
              <a:rPr lang="en-US" sz="2100"/>
              <a:t>Sudoku Champs is an annual national junior sudoku championship organized by Logic Masters India (LMI). It has been organised in 2015, 2018 and 2024. </a:t>
            </a:r>
            <a:endParaRPr sz="2100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228600" lvl="0" indent="-209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▪"/>
            </a:pPr>
            <a:r>
              <a:rPr lang="en-US" sz="2100"/>
              <a:t>In 2024, more than 500 kids participated in the event across different age categories.</a:t>
            </a:r>
            <a:endParaRPr sz="2100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228600" lvl="0" indent="-209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▪"/>
            </a:pPr>
            <a:r>
              <a:rPr lang="en-US" sz="2100"/>
              <a:t>The contest was held in 6 major cities last year – Delhi, Mumbai, Chennai, Kolkata, Bangalore and Hyderabad. Additionally, LMI plans to add a few other cities for this year’s event.</a:t>
            </a:r>
            <a:endParaRPr sz="2100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228600" lvl="0" indent="-209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▪"/>
            </a:pPr>
            <a:r>
              <a:rPr lang="en-US" sz="2100"/>
              <a:t>Participation will be across 4 age categories – U10, U12, U15 and U18. </a:t>
            </a:r>
            <a:r>
              <a:rPr lang="en-US"/>
              <a:t>The contest will be held in different cities from November – December 2025.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None/>
            </a:pPr>
            <a:endParaRPr sz="2100"/>
          </a:p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None/>
            </a:pP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sp>
        <p:nvSpPr>
          <p:cNvPr id="413" name="Google Shape;413;p2"/>
          <p:cNvSpPr txBox="1"/>
          <p:nvPr/>
        </p:nvSpPr>
        <p:spPr>
          <a:xfrm>
            <a:off x="891230" y="4814050"/>
            <a:ext cx="4897200" cy="831000"/>
          </a:xfrm>
          <a:prstGeom prst="rect">
            <a:avLst/>
          </a:prstGeom>
          <a:solidFill>
            <a:srgbClr val="D4DA7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6D291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Sudoku Champs – City Rounds</a:t>
            </a:r>
            <a:endParaRPr sz="1400" b="0" i="0" u="none" strike="noStrike" cap="none">
              <a:solidFill>
                <a:srgbClr val="6D291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6D291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(November-December 2025)</a:t>
            </a:r>
            <a:endParaRPr sz="1400" b="0" i="0" u="none" strike="noStrike" cap="none">
              <a:solidFill>
                <a:srgbClr val="A43E2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2"/>
          <p:cNvSpPr txBox="1"/>
          <p:nvPr/>
        </p:nvSpPr>
        <p:spPr>
          <a:xfrm>
            <a:off x="6448540" y="4814055"/>
            <a:ext cx="4897200" cy="831000"/>
          </a:xfrm>
          <a:prstGeom prst="rect">
            <a:avLst/>
          </a:prstGeom>
          <a:solidFill>
            <a:srgbClr val="D4DA7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6D291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National Winners Announcement – December 2025</a:t>
            </a:r>
            <a:endParaRPr sz="2400" b="0" i="0" u="none" strike="noStrike" cap="none">
              <a:solidFill>
                <a:srgbClr val="6D291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5" name="Google Shape;415;p2"/>
          <p:cNvSpPr/>
          <p:nvPr/>
        </p:nvSpPr>
        <p:spPr>
          <a:xfrm>
            <a:off x="5788425" y="5126675"/>
            <a:ext cx="660300" cy="348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4DA7C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g370c549290f_0_0" descr="The competitive world of sudoku is thriving in India – on WhatsAp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9675" y="2972775"/>
            <a:ext cx="4393395" cy="3151775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g370c549290f_0_0"/>
          <p:cNvSpPr txBox="1">
            <a:spLocks noGrp="1"/>
          </p:cNvSpPr>
          <p:nvPr>
            <p:ph type="title"/>
          </p:nvPr>
        </p:nvSpPr>
        <p:spPr>
          <a:xfrm>
            <a:off x="682300" y="433025"/>
            <a:ext cx="10545000" cy="5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3E27"/>
              </a:buClr>
              <a:buSzPts val="3200"/>
              <a:buFont typeface="Arial"/>
              <a:buNone/>
            </a:pPr>
            <a:r>
              <a:rPr lang="en-US" sz="2000" i="1"/>
              <a:t>LMI Organising Experience:</a:t>
            </a:r>
            <a:r>
              <a:rPr lang="en-US"/>
              <a:t>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3E27"/>
              </a:buClr>
              <a:buSzPts val="3200"/>
              <a:buFont typeface="Arial"/>
              <a:buNone/>
            </a:pPr>
            <a:r>
              <a:rPr lang="en-US"/>
              <a:t>WSPC 2008, Goa &amp; WSPC 2017, Bangalore</a:t>
            </a:r>
            <a:endParaRPr/>
          </a:p>
        </p:txBody>
      </p:sp>
      <p:pic>
        <p:nvPicPr>
          <p:cNvPr id="423" name="Google Shape;423;g370c549290f_0_0" descr="World Sudoku and Puzzle Championships Extra Ev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40475" y="1067000"/>
            <a:ext cx="4976976" cy="296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g370c549290f_0_0" descr="Sudoku/Puzzle Championships - YouTub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17449" y="1067001"/>
            <a:ext cx="5261325" cy="296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34" descr="C:\Users\Hemant\Downloads\_DSC7826 (2).jpg"/>
          <p:cNvPicPr preferRelativeResize="0"/>
          <p:nvPr/>
        </p:nvPicPr>
        <p:blipFill rotWithShape="1">
          <a:blip r:embed="rId3">
            <a:alphaModFix/>
          </a:blip>
          <a:srcRect b="15186"/>
          <a:stretch/>
        </p:blipFill>
        <p:spPr>
          <a:xfrm>
            <a:off x="5923600" y="3568400"/>
            <a:ext cx="4573252" cy="2544625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34"/>
          <p:cNvSpPr txBox="1">
            <a:spLocks noGrp="1"/>
          </p:cNvSpPr>
          <p:nvPr>
            <p:ph type="title"/>
          </p:nvPr>
        </p:nvSpPr>
        <p:spPr>
          <a:xfrm>
            <a:off x="1295400" y="326107"/>
            <a:ext cx="9601200" cy="5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3E27"/>
              </a:buClr>
              <a:buSzPts val="3200"/>
              <a:buFont typeface="Arial"/>
              <a:buNone/>
            </a:pPr>
            <a:r>
              <a:rPr lang="en-US" sz="2000" i="1"/>
              <a:t>LMI Organising Experience:</a:t>
            </a:r>
            <a:endParaRPr sz="2000" i="1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3E27"/>
              </a:buClr>
              <a:buSzPts val="3200"/>
              <a:buFont typeface="Arial"/>
              <a:buNone/>
            </a:pPr>
            <a:r>
              <a:rPr lang="en-US"/>
              <a:t>Asian Sudoku Ch’ship 2020 and 2025</a:t>
            </a:r>
            <a:endParaRPr/>
          </a:p>
        </p:txBody>
      </p:sp>
      <p:pic>
        <p:nvPicPr>
          <p:cNvPr id="432" name="Google Shape;432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12475" y="3601825"/>
            <a:ext cx="4311125" cy="251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38435" y="838255"/>
            <a:ext cx="4311105" cy="2785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34" descr="C:\Users\Hemant\Downloads\IMG-20250120-WA0014.jpg"/>
          <p:cNvPicPr preferRelativeResize="0"/>
          <p:nvPr/>
        </p:nvPicPr>
        <p:blipFill rotWithShape="1">
          <a:blip r:embed="rId6">
            <a:alphaModFix/>
          </a:blip>
          <a:srcRect b="11674"/>
          <a:stretch/>
        </p:blipFill>
        <p:spPr>
          <a:xfrm>
            <a:off x="5949550" y="858375"/>
            <a:ext cx="4547299" cy="271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10" descr="C:\Users\Hemant\Downloads\IMG-20250605-WA0006.jpg"/>
          <p:cNvPicPr preferRelativeResize="0"/>
          <p:nvPr/>
        </p:nvPicPr>
        <p:blipFill rotWithShape="1">
          <a:blip r:embed="rId3">
            <a:alphaModFix/>
          </a:blip>
          <a:srcRect t="15002" r="12388" b="11635"/>
          <a:stretch/>
        </p:blipFill>
        <p:spPr>
          <a:xfrm>
            <a:off x="6172200" y="1864925"/>
            <a:ext cx="5118924" cy="3214674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10"/>
          <p:cNvSpPr txBox="1">
            <a:spLocks noGrp="1"/>
          </p:cNvSpPr>
          <p:nvPr>
            <p:ph type="title"/>
          </p:nvPr>
        </p:nvSpPr>
        <p:spPr>
          <a:xfrm>
            <a:off x="1295400" y="866146"/>
            <a:ext cx="9601200" cy="5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3E27"/>
              </a:buClr>
              <a:buSzPts val="3200"/>
              <a:buFont typeface="Arial"/>
              <a:buNone/>
            </a:pPr>
            <a:r>
              <a:rPr lang="en-US" sz="2000" i="1"/>
              <a:t>LMI Organising Experience:</a:t>
            </a:r>
            <a:endParaRPr sz="2000" i="1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3E27"/>
              </a:buClr>
              <a:buSzPts val="3200"/>
              <a:buFont typeface="Arial"/>
              <a:buNone/>
            </a:pPr>
            <a:r>
              <a:rPr lang="en-US"/>
              <a:t>Indian Sudoku &amp; Puzzle Championship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3E27"/>
              </a:buClr>
              <a:buSzPts val="3200"/>
              <a:buFont typeface="Arial"/>
              <a:buNone/>
            </a:pPr>
            <a:r>
              <a:rPr lang="en-US"/>
              <a:t>(since 2011)</a:t>
            </a:r>
            <a:endParaRPr/>
          </a:p>
        </p:txBody>
      </p:sp>
      <p:pic>
        <p:nvPicPr>
          <p:cNvPr id="442" name="Google Shape;442;p10" descr="C:\Users\Hemant\Downloads\IMG-20250601-WA0006 (1).jpg"/>
          <p:cNvPicPr preferRelativeResize="0"/>
          <p:nvPr/>
        </p:nvPicPr>
        <p:blipFill rotWithShape="1">
          <a:blip r:embed="rId4">
            <a:alphaModFix/>
          </a:blip>
          <a:srcRect l="8044" t="18609" r="8933" b="11873"/>
          <a:stretch/>
        </p:blipFill>
        <p:spPr>
          <a:xfrm>
            <a:off x="858975" y="1864925"/>
            <a:ext cx="5118924" cy="3214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448;p33" descr="C:\Users\Hemant\Downloads\IMG20241214112753.heic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65361" y="965620"/>
            <a:ext cx="3762655" cy="2821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3" descr="C:\Users\Hemant\Downloads\IMG-20241026-WA0026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53307" y="3502315"/>
            <a:ext cx="3375936" cy="2531952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33"/>
          <p:cNvSpPr txBox="1">
            <a:spLocks noGrp="1"/>
          </p:cNvSpPr>
          <p:nvPr>
            <p:ph type="title"/>
          </p:nvPr>
        </p:nvSpPr>
        <p:spPr>
          <a:xfrm>
            <a:off x="1295400" y="328607"/>
            <a:ext cx="9601200" cy="5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A43E27"/>
              </a:buClr>
              <a:buSzPts val="3200"/>
              <a:buFont typeface="Arial"/>
              <a:buNone/>
            </a:pPr>
            <a:r>
              <a:rPr lang="en-US" sz="2000" i="1"/>
              <a:t>LMI Organising Experience: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3E27"/>
              </a:buClr>
              <a:buSzPts val="3200"/>
              <a:buFont typeface="Arial"/>
              <a:buNone/>
            </a:pPr>
            <a:r>
              <a:rPr lang="en-US"/>
              <a:t>Sudoku Champs 2015, 2018 and 2024</a:t>
            </a:r>
            <a:endParaRPr/>
          </a:p>
        </p:txBody>
      </p:sp>
      <p:pic>
        <p:nvPicPr>
          <p:cNvPr id="451" name="Google Shape;451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59775" y="951292"/>
            <a:ext cx="3947526" cy="2892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69200" y="3455525"/>
            <a:ext cx="3947526" cy="2567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7934" y="939101"/>
            <a:ext cx="3614215" cy="253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3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6525" y="3471050"/>
            <a:ext cx="3762675" cy="2567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1"/>
          <p:cNvSpPr txBox="1">
            <a:spLocks noGrp="1"/>
          </p:cNvSpPr>
          <p:nvPr>
            <p:ph type="title"/>
          </p:nvPr>
        </p:nvSpPr>
        <p:spPr>
          <a:xfrm>
            <a:off x="1295400" y="331643"/>
            <a:ext cx="9601200" cy="5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3E27"/>
              </a:buClr>
              <a:buSzPts val="3200"/>
              <a:buFont typeface="Arial"/>
              <a:buNone/>
            </a:pPr>
            <a:r>
              <a:rPr lang="en-US" sz="2000" i="1"/>
              <a:t>LMI Organising Experience:</a:t>
            </a:r>
            <a:endParaRPr sz="2000" i="1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3E27"/>
              </a:buClr>
              <a:buSzPts val="3200"/>
              <a:buFont typeface="Arial"/>
              <a:buNone/>
            </a:pPr>
            <a:r>
              <a:rPr lang="en-US"/>
              <a:t>Times Sudoku Championship</a:t>
            </a:r>
            <a:endParaRPr/>
          </a:p>
        </p:txBody>
      </p:sp>
      <p:sp>
        <p:nvSpPr>
          <p:cNvPr id="461" name="Google Shape;461;p11"/>
          <p:cNvSpPr txBox="1">
            <a:spLocks noGrp="1"/>
          </p:cNvSpPr>
          <p:nvPr>
            <p:ph type="body" idx="1"/>
          </p:nvPr>
        </p:nvSpPr>
        <p:spPr>
          <a:xfrm>
            <a:off x="1295400" y="1708150"/>
            <a:ext cx="9198927" cy="428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pic>
        <p:nvPicPr>
          <p:cNvPr id="462" name="Google Shape;462;p11" descr="Times Sudoku Championship 2017- The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6369" y="3581400"/>
            <a:ext cx="3716737" cy="2473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11" descr="Times Sudoku Championship 2012 Times ..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38894" y="3581400"/>
            <a:ext cx="3716737" cy="2422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11" descr="Times Sudoku Champs from India rank 9th ..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36369" y="1242734"/>
            <a:ext cx="3842865" cy="2152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11" descr="Times Sudoku Championship 2017- The ..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79944" y="989604"/>
            <a:ext cx="3675687" cy="2446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29295" y="3039773"/>
            <a:ext cx="3129559" cy="10471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2"/>
          <p:cNvSpPr txBox="1">
            <a:spLocks noGrp="1"/>
          </p:cNvSpPr>
          <p:nvPr>
            <p:ph type="title"/>
          </p:nvPr>
        </p:nvSpPr>
        <p:spPr>
          <a:xfrm>
            <a:off x="1295400" y="232669"/>
            <a:ext cx="9601200" cy="705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3E27"/>
              </a:buClr>
              <a:buSzPts val="3200"/>
              <a:buFont typeface="Arial"/>
              <a:buNone/>
            </a:pPr>
            <a:r>
              <a:rPr lang="en-US"/>
              <a:t>LMI Activities: Puzzle Creations</a:t>
            </a:r>
            <a:endParaRPr/>
          </a:p>
        </p:txBody>
      </p:sp>
      <p:sp>
        <p:nvSpPr>
          <p:cNvPr id="473" name="Google Shape;473;p12"/>
          <p:cNvSpPr txBox="1">
            <a:spLocks noGrp="1"/>
          </p:cNvSpPr>
          <p:nvPr>
            <p:ph type="body" idx="1"/>
          </p:nvPr>
        </p:nvSpPr>
        <p:spPr>
          <a:xfrm>
            <a:off x="1295400" y="1189989"/>
            <a:ext cx="9240520" cy="1927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228600" lvl="0" indent="-22863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▪"/>
            </a:pPr>
            <a:r>
              <a:rPr lang="en-US" sz="3500"/>
              <a:t>Promote and provide handcrafted puzzles (with themes and artistic patterns).</a:t>
            </a:r>
            <a:endParaRPr sz="3500"/>
          </a:p>
          <a:p>
            <a:pPr marL="228600" lvl="0" indent="-228631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100000"/>
              <a:buChar char="▪"/>
            </a:pPr>
            <a:r>
              <a:rPr lang="en-US" sz="3500"/>
              <a:t>Platform for India’s best puzzle creators to showcase their talent.</a:t>
            </a:r>
            <a:endParaRPr sz="3500"/>
          </a:p>
          <a:p>
            <a:pPr marL="228600" lvl="0" indent="-228631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100000"/>
              <a:buChar char="▪"/>
            </a:pPr>
            <a:r>
              <a:rPr lang="en-US" sz="3500"/>
              <a:t>Participants enjoy solving handmade sudokus more because they give the satisfaction of decoding the hidden logic of the creator</a:t>
            </a:r>
            <a:endParaRPr sz="3500"/>
          </a:p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100000"/>
              <a:buNone/>
            </a:pPr>
            <a:endParaRPr sz="3400"/>
          </a:p>
          <a:p>
            <a:pPr marL="228600" lvl="0" indent="-111125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1000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100000"/>
              <a:buNone/>
            </a:pPr>
            <a:endParaRPr/>
          </a:p>
        </p:txBody>
      </p:sp>
      <p:pic>
        <p:nvPicPr>
          <p:cNvPr id="474" name="Google Shape;474;p12" descr="A crossword puzzle with a smiley fa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57099" y="3374415"/>
            <a:ext cx="2542103" cy="2548865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12"/>
          <p:cNvSpPr txBox="1"/>
          <p:nvPr/>
        </p:nvSpPr>
        <p:spPr>
          <a:xfrm>
            <a:off x="3869909" y="5608320"/>
            <a:ext cx="2316481" cy="745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228600" marR="0" lvl="0" indent="-139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3E27"/>
              </a:buClr>
              <a:buSzPct val="100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A43E27"/>
              </a:buClr>
              <a:buSzPct val="100000"/>
              <a:buFont typeface="Arial"/>
              <a:buNone/>
            </a:pPr>
            <a:r>
              <a:rPr lang="en-US"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Sudoku with a Smiley Theme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397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A43E27"/>
              </a:buClr>
              <a:buSzPct val="100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6" name="Google Shape;476;p12" descr="A screenshot of a sudoku gam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3523" y="3443107"/>
            <a:ext cx="5260555" cy="2702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2974" y="2959574"/>
            <a:ext cx="2372832" cy="320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iamond Grid 16x9">
  <a:themeElements>
    <a:clrScheme name="DiamondGrid">
      <a:dk1>
        <a:srgbClr val="2D2E2D"/>
      </a:dk1>
      <a:lt1>
        <a:srgbClr val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DiamondGrid">
      <a:dk1>
        <a:srgbClr val="2D2E2D"/>
      </a:dk1>
      <a:lt1>
        <a:srgbClr val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578</Words>
  <Application>Microsoft Office PowerPoint</Application>
  <PresentationFormat>Custom</PresentationFormat>
  <Paragraphs>122</Paragraphs>
  <Slides>15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Diamond Grid 16x9</vt:lpstr>
      <vt:lpstr>Organized by: Logic Masters India</vt:lpstr>
      <vt:lpstr>About World Puzzle Federation &amp; Logic Masters India</vt:lpstr>
      <vt:lpstr>Sudoku Champs</vt:lpstr>
      <vt:lpstr>LMI Organising Experience:  WSPC 2008, Goa &amp; WSPC 2017, Bangalore</vt:lpstr>
      <vt:lpstr>LMI Organising Experience: Asian Sudoku Ch’ship 2020 and 2025</vt:lpstr>
      <vt:lpstr>LMI Organising Experience: Indian Sudoku &amp; Puzzle Championship  (since 2011)</vt:lpstr>
      <vt:lpstr>LMI Organising Experience: Sudoku Champs 2015, 2018 and 2024</vt:lpstr>
      <vt:lpstr>LMI Organising Experience: Times Sudoku Championship</vt:lpstr>
      <vt:lpstr>LMI Activities: Puzzle Creations</vt:lpstr>
      <vt:lpstr>SPONSORSHIP AND PARTNERSHIP OPPORTUNITIES</vt:lpstr>
      <vt:lpstr>Why Sponsor/Partner</vt:lpstr>
      <vt:lpstr>Past Collaborations and Partnerships</vt:lpstr>
      <vt:lpstr>Articles in Newspapers And Websites</vt:lpstr>
      <vt:lpstr>Sponsorship Entitlements</vt:lpstr>
      <vt:lpstr>For Further Details, please contact:  Logic Masters India (logicmasteradmin@gmail.com)  Sitanshu Sah (sitanshunov10@gmail.com, 9632422477) Hemant Malani (hemantkr97@gmail.com, 8584837457)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Organized by: Logic Masters India</dc:title>
  <dc:creator>harmeets@juniper.net</dc:creator>
  <cp:lastModifiedBy>Hemant</cp:lastModifiedBy>
  <cp:revision>1</cp:revision>
  <dcterms:created xsi:type="dcterms:W3CDTF">2018-08-16T00:16:26Z</dcterms:created>
  <dcterms:modified xsi:type="dcterms:W3CDTF">2025-10-23T11:56:05Z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  <property fmtid="{D5CDD505-2E9C-101B-9397-08002B2CF9AE}" pid="8" name="MSIP_Label_0633b888-ae0d-4341-a75f-06e04137d755_Enabled">
    <vt:lpwstr>true</vt:lpwstr>
  </property>
  <property fmtid="{D5CDD505-2E9C-101B-9397-08002B2CF9AE}" pid="9" name="MSIP_Label_0633b888-ae0d-4341-a75f-06e04137d755_SetDate">
    <vt:lpwstr>2024-09-03T10:43:22Z</vt:lpwstr>
  </property>
  <property fmtid="{D5CDD505-2E9C-101B-9397-08002B2CF9AE}" pid="10" name="MSIP_Label_0633b888-ae0d-4341-a75f-06e04137d755_Method">
    <vt:lpwstr>Standard</vt:lpwstr>
  </property>
  <property fmtid="{D5CDD505-2E9C-101B-9397-08002B2CF9AE}" pid="11" name="MSIP_Label_0633b888-ae0d-4341-a75f-06e04137d755_Name">
    <vt:lpwstr>0633b888-ae0d-4341-a75f-06e04137d755</vt:lpwstr>
  </property>
  <property fmtid="{D5CDD505-2E9C-101B-9397-08002B2CF9AE}" pid="12" name="MSIP_Label_0633b888-ae0d-4341-a75f-06e04137d755_SiteId">
    <vt:lpwstr>bea78b3c-4cdb-4130-854a-1d193232e5f4</vt:lpwstr>
  </property>
  <property fmtid="{D5CDD505-2E9C-101B-9397-08002B2CF9AE}" pid="13" name="MSIP_Label_0633b888-ae0d-4341-a75f-06e04137d755_ActionId">
    <vt:lpwstr>e64f528b-d74b-46f6-8627-a8659626ef6b</vt:lpwstr>
  </property>
  <property fmtid="{D5CDD505-2E9C-101B-9397-08002B2CF9AE}" pid="14" name="MSIP_Label_0633b888-ae0d-4341-a75f-06e04137d755_ContentBits">
    <vt:lpwstr>2</vt:lpwstr>
  </property>
  <property fmtid="{D5CDD505-2E9C-101B-9397-08002B2CF9AE}" pid="15" name="ClassificationContentMarkingFooterLocations">
    <vt:lpwstr>Diamond Grid 16x9:9</vt:lpwstr>
  </property>
  <property fmtid="{D5CDD505-2E9C-101B-9397-08002B2CF9AE}" pid="16" name="ClassificationContentMarkingFooterText">
    <vt:lpwstr>Juniper Business Use Only</vt:lpwstr>
  </property>
</Properties>
</file>